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5" r:id="rId9"/>
    <p:sldId id="270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98D644-A942-422F-808D-DD9ACC67D476}" v="63" dt="2024-04-17T02:23:42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bster, Brandon" userId="292cf828-8442-45a1-af38-256f56174719" providerId="ADAL" clId="{AF98D644-A942-422F-808D-DD9ACC67D476}"/>
    <pc:docChg chg="undo custSel addSld delSld modSld sldOrd">
      <pc:chgData name="Webster, Brandon" userId="292cf828-8442-45a1-af38-256f56174719" providerId="ADAL" clId="{AF98D644-A942-422F-808D-DD9ACC67D476}" dt="2024-04-17T02:23:42.180" v="3669"/>
      <pc:docMkLst>
        <pc:docMk/>
      </pc:docMkLst>
      <pc:sldChg chg="addSp delSp modSp add mod modTransition setBg modAnim delDesignElem">
        <pc:chgData name="Webster, Brandon" userId="292cf828-8442-45a1-af38-256f56174719" providerId="ADAL" clId="{AF98D644-A942-422F-808D-DD9ACC67D476}" dt="2024-04-17T02:23:42.180" v="3669"/>
        <pc:sldMkLst>
          <pc:docMk/>
          <pc:sldMk cId="173977887" sldId="256"/>
        </pc:sldMkLst>
        <pc:spChg chg="mod">
          <ac:chgData name="Webster, Brandon" userId="292cf828-8442-45a1-af38-256f56174719" providerId="ADAL" clId="{AF98D644-A942-422F-808D-DD9ACC67D476}" dt="2024-04-16T20:11:11.433" v="3604" actId="1076"/>
          <ac:spMkLst>
            <pc:docMk/>
            <pc:sldMk cId="173977887" sldId="256"/>
            <ac:spMk id="2" creationId="{C3119586-21F1-FD3D-7335-B981D6B2B528}"/>
          </ac:spMkLst>
        </pc:spChg>
        <pc:spChg chg="mod">
          <ac:chgData name="Webster, Brandon" userId="292cf828-8442-45a1-af38-256f56174719" providerId="ADAL" clId="{AF98D644-A942-422F-808D-DD9ACC67D476}" dt="2024-04-16T17:48:43.860" v="89" actId="14100"/>
          <ac:spMkLst>
            <pc:docMk/>
            <pc:sldMk cId="173977887" sldId="256"/>
            <ac:spMk id="3" creationId="{8E73985C-745C-5C79-E6A6-A876BAF1592D}"/>
          </ac:spMkLst>
        </pc:spChg>
        <pc:spChg chg="del">
          <ac:chgData name="Webster, Brandon" userId="292cf828-8442-45a1-af38-256f56174719" providerId="ADAL" clId="{AF98D644-A942-422F-808D-DD9ACC67D476}" dt="2024-04-15T22:37:30.320" v="1"/>
          <ac:spMkLst>
            <pc:docMk/>
            <pc:sldMk cId="173977887" sldId="256"/>
            <ac:spMk id="9" creationId="{5A59F003-E00A-43F9-91DC-CC54E3B87466}"/>
          </ac:spMkLst>
        </pc:spChg>
        <pc:spChg chg="del">
          <ac:chgData name="Webster, Brandon" userId="292cf828-8442-45a1-af38-256f56174719" providerId="ADAL" clId="{AF98D644-A942-422F-808D-DD9ACC67D476}" dt="2024-04-15T22:37:30.320" v="1"/>
          <ac:spMkLst>
            <pc:docMk/>
            <pc:sldMk cId="173977887" sldId="256"/>
            <ac:spMk id="11" creationId="{D74A4382-E3AD-430A-9A1F-DFA3E0E77A7D}"/>
          </ac:spMkLst>
        </pc:spChg>
        <pc:spChg chg="del">
          <ac:chgData name="Webster, Brandon" userId="292cf828-8442-45a1-af38-256f56174719" providerId="ADAL" clId="{AF98D644-A942-422F-808D-DD9ACC67D476}" dt="2024-04-15T22:37:30.320" v="1"/>
          <ac:spMkLst>
            <pc:docMk/>
            <pc:sldMk cId="173977887" sldId="256"/>
            <ac:spMk id="13" creationId="{79F40191-0F44-4FD1-82CC-ACB507C14BE6}"/>
          </ac:spMkLst>
        </pc:spChg>
        <pc:picChg chg="add del mod">
          <ac:chgData name="Webster, Brandon" userId="292cf828-8442-45a1-af38-256f56174719" providerId="ADAL" clId="{AF98D644-A942-422F-808D-DD9ACC67D476}" dt="2024-04-16T20:11:51.864" v="3610" actId="21"/>
          <ac:picMkLst>
            <pc:docMk/>
            <pc:sldMk cId="173977887" sldId="256"/>
            <ac:picMk id="6" creationId="{0CBF40FA-A929-FA63-ED86-0115D3C23A49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173977887" sldId="256"/>
            <ac:picMk id="7" creationId="{B4A6D27C-0D97-2E4D-1812-7B6C31809750}"/>
          </ac:picMkLst>
        </pc:picChg>
        <pc:picChg chg="add mod">
          <ac:chgData name="Webster, Brandon" userId="292cf828-8442-45a1-af38-256f56174719" providerId="ADAL" clId="{AF98D644-A942-422F-808D-DD9ACC67D476}" dt="2024-04-16T20:12:19.800" v="3616" actId="1076"/>
          <ac:picMkLst>
            <pc:docMk/>
            <pc:sldMk cId="173977887" sldId="256"/>
            <ac:picMk id="8" creationId="{09F182E8-1435-A080-6E4B-D335DFE23219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173977887" sldId="256"/>
            <ac:picMk id="9" creationId="{69F485DC-2524-901E-46DD-D43717DF2740}"/>
          </ac:picMkLst>
        </pc:picChg>
        <pc:picChg chg="add del mod">
          <ac:chgData name="Webster, Brandon" userId="292cf828-8442-45a1-af38-256f56174719" providerId="ADAL" clId="{AF98D644-A942-422F-808D-DD9ACC67D476}" dt="2024-04-16T21:46:32.945" v="3649"/>
          <ac:picMkLst>
            <pc:docMk/>
            <pc:sldMk cId="173977887" sldId="256"/>
            <ac:picMk id="11" creationId="{23BE5A6B-F65B-7948-DFC2-C9421683C215}"/>
          </ac:picMkLst>
        </pc:picChg>
        <pc:picChg chg="add del mod">
          <ac:chgData name="Webster, Brandon" userId="292cf828-8442-45a1-af38-256f56174719" providerId="ADAL" clId="{AF98D644-A942-422F-808D-DD9ACC67D476}" dt="2024-04-16T21:37:45.018" v="3641"/>
          <ac:picMkLst>
            <pc:docMk/>
            <pc:sldMk cId="173977887" sldId="256"/>
            <ac:picMk id="12" creationId="{64E316AB-1E0E-EC78-EBB9-A66226D14A3A}"/>
          </ac:picMkLst>
        </pc:picChg>
        <pc:picChg chg="add del mod">
          <ac:chgData name="Webster, Brandon" userId="292cf828-8442-45a1-af38-256f56174719" providerId="ADAL" clId="{AF98D644-A942-422F-808D-DD9ACC67D476}" dt="2024-04-16T21:36:06.835" v="3629"/>
          <ac:picMkLst>
            <pc:docMk/>
            <pc:sldMk cId="173977887" sldId="256"/>
            <ac:picMk id="13" creationId="{8AD34261-91CA-3512-BCB5-9DE8CE73C5D1}"/>
          </ac:picMkLst>
        </pc:picChg>
      </pc:sldChg>
      <pc:sldChg chg="addSp delSp modSp add mod modTransition setBg modAnim delDesignElem">
        <pc:chgData name="Webster, Brandon" userId="292cf828-8442-45a1-af38-256f56174719" providerId="ADAL" clId="{AF98D644-A942-422F-808D-DD9ACC67D476}" dt="2024-04-17T02:23:42.180" v="3669"/>
        <pc:sldMkLst>
          <pc:docMk/>
          <pc:sldMk cId="3701175703" sldId="257"/>
        </pc:sldMkLst>
        <pc:spChg chg="mod">
          <ac:chgData name="Webster, Brandon" userId="292cf828-8442-45a1-af38-256f56174719" providerId="ADAL" clId="{AF98D644-A942-422F-808D-DD9ACC67D476}" dt="2024-04-16T19:12:00.944" v="3421" actId="120"/>
          <ac:spMkLst>
            <pc:docMk/>
            <pc:sldMk cId="3701175703" sldId="257"/>
            <ac:spMk id="2" creationId="{25FB95F1-E009-7A4C-EA73-AC80855C0D4E}"/>
          </ac:spMkLst>
        </pc:spChg>
        <pc:spChg chg="mod">
          <ac:chgData name="Webster, Brandon" userId="292cf828-8442-45a1-af38-256f56174719" providerId="ADAL" clId="{AF98D644-A942-422F-808D-DD9ACC67D476}" dt="2024-04-16T20:21:21.789" v="3618" actId="20577"/>
          <ac:spMkLst>
            <pc:docMk/>
            <pc:sldMk cId="3701175703" sldId="257"/>
            <ac:spMk id="3" creationId="{8FEFB063-924C-A2A5-2055-94B8B8E84F2A}"/>
          </ac:spMkLst>
        </pc:spChg>
        <pc:spChg chg="del">
          <ac:chgData name="Webster, Brandon" userId="292cf828-8442-45a1-af38-256f56174719" providerId="ADAL" clId="{AF98D644-A942-422F-808D-DD9ACC67D476}" dt="2024-04-15T22:37:45.197" v="4"/>
          <ac:spMkLst>
            <pc:docMk/>
            <pc:sldMk cId="3701175703" sldId="257"/>
            <ac:spMk id="10" creationId="{04812C46-200A-4DEB-A05E-3ED6C68C2387}"/>
          </ac:spMkLst>
        </pc:spChg>
        <pc:spChg chg="del">
          <ac:chgData name="Webster, Brandon" userId="292cf828-8442-45a1-af38-256f56174719" providerId="ADAL" clId="{AF98D644-A942-422F-808D-DD9ACC67D476}" dt="2024-04-15T22:37:45.197" v="4"/>
          <ac:spMkLst>
            <pc:docMk/>
            <pc:sldMk cId="3701175703" sldId="257"/>
            <ac:spMk id="22" creationId="{D1EA859B-E555-4109-94F3-6700E046E008}"/>
          </ac:spMkLst>
        </pc:spChg>
        <pc:picChg chg="add del mod">
          <ac:chgData name="Webster, Brandon" userId="292cf828-8442-45a1-af38-256f56174719" providerId="ADAL" clId="{AF98D644-A942-422F-808D-DD9ACC67D476}" dt="2024-04-16T21:39:40.555" v="3646" actId="21"/>
          <ac:picMkLst>
            <pc:docMk/>
            <pc:sldMk cId="3701175703" sldId="257"/>
            <ac:picMk id="5" creationId="{A76511A6-3A22-5EC8-23B7-B2BA48A299F1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3701175703" sldId="257"/>
            <ac:picMk id="6" creationId="{36BB571D-6D21-3B7A-2517-9FE42EC4DA1A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3701175703" sldId="257"/>
            <ac:picMk id="7" creationId="{62F11499-6987-88FC-3A83-F4DE7E51E4BB}"/>
          </ac:picMkLst>
        </pc:picChg>
      </pc:sldChg>
      <pc:sldChg chg="addSp delSp modSp add mod modTransition modAnim">
        <pc:chgData name="Webster, Brandon" userId="292cf828-8442-45a1-af38-256f56174719" providerId="ADAL" clId="{AF98D644-A942-422F-808D-DD9ACC67D476}" dt="2024-04-17T02:23:42.180" v="3669"/>
        <pc:sldMkLst>
          <pc:docMk/>
          <pc:sldMk cId="3623288494" sldId="258"/>
        </pc:sldMkLst>
        <pc:spChg chg="mod">
          <ac:chgData name="Webster, Brandon" userId="292cf828-8442-45a1-af38-256f56174719" providerId="ADAL" clId="{AF98D644-A942-422F-808D-DD9ACC67D476}" dt="2024-04-16T20:23:49.932" v="3624" actId="20577"/>
          <ac:spMkLst>
            <pc:docMk/>
            <pc:sldMk cId="3623288494" sldId="258"/>
            <ac:spMk id="2" creationId="{E607E521-9AFC-C082-C504-BF771582ACF7}"/>
          </ac:spMkLst>
        </pc:spChg>
        <pc:spChg chg="mod">
          <ac:chgData name="Webster, Brandon" userId="292cf828-8442-45a1-af38-256f56174719" providerId="ADAL" clId="{AF98D644-A942-422F-808D-DD9ACC67D476}" dt="2024-04-16T17:56:42.193" v="417" actId="20577"/>
          <ac:spMkLst>
            <pc:docMk/>
            <pc:sldMk cId="3623288494" sldId="258"/>
            <ac:spMk id="10" creationId="{9E659205-439D-B09D-0EA8-5085EEE0F9C9}"/>
          </ac:spMkLst>
        </pc:spChg>
        <pc:picChg chg="add del mod">
          <ac:chgData name="Webster, Brandon" userId="292cf828-8442-45a1-af38-256f56174719" providerId="ADAL" clId="{AF98D644-A942-422F-808D-DD9ACC67D476}" dt="2024-04-16T21:51:28.500" v="3650"/>
          <ac:picMkLst>
            <pc:docMk/>
            <pc:sldMk cId="3623288494" sldId="258"/>
            <ac:picMk id="3" creationId="{12359440-E5C9-3067-1C92-07B8B4A3EA22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3623288494" sldId="258"/>
            <ac:picMk id="4" creationId="{A45A71A6-B627-A18A-FA9F-BEC899C33261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3623288494" sldId="258"/>
            <ac:picMk id="5" creationId="{B3763BD7-49F9-CB05-ED55-DD07F20FF229}"/>
          </ac:picMkLst>
        </pc:picChg>
        <pc:picChg chg="mod">
          <ac:chgData name="Webster, Brandon" userId="292cf828-8442-45a1-af38-256f56174719" providerId="ADAL" clId="{AF98D644-A942-422F-808D-DD9ACC67D476}" dt="2024-04-16T17:45:43.181" v="21" actId="14100"/>
          <ac:picMkLst>
            <pc:docMk/>
            <pc:sldMk cId="3623288494" sldId="258"/>
            <ac:picMk id="6" creationId="{3EA9F2A4-6467-0BD7-E8C1-C5FD36A26A6A}"/>
          </ac:picMkLst>
        </pc:picChg>
      </pc:sldChg>
      <pc:sldChg chg="addSp delSp modSp add mod modTransition modAnim">
        <pc:chgData name="Webster, Brandon" userId="292cf828-8442-45a1-af38-256f56174719" providerId="ADAL" clId="{AF98D644-A942-422F-808D-DD9ACC67D476}" dt="2024-04-17T02:23:42.180" v="3669"/>
        <pc:sldMkLst>
          <pc:docMk/>
          <pc:sldMk cId="1263326600" sldId="259"/>
        </pc:sldMkLst>
        <pc:spChg chg="mod">
          <ac:chgData name="Webster, Brandon" userId="292cf828-8442-45a1-af38-256f56174719" providerId="ADAL" clId="{AF98D644-A942-422F-808D-DD9ACC67D476}" dt="2024-04-16T19:12:22.248" v="3423" actId="404"/>
          <ac:spMkLst>
            <pc:docMk/>
            <pc:sldMk cId="1263326600" sldId="259"/>
            <ac:spMk id="2" creationId="{A54FFB77-A2A9-D628-738A-43FDF4144ECE}"/>
          </ac:spMkLst>
        </pc:spChg>
        <pc:spChg chg="mod">
          <ac:chgData name="Webster, Brandon" userId="292cf828-8442-45a1-af38-256f56174719" providerId="ADAL" clId="{AF98D644-A942-422F-808D-DD9ACC67D476}" dt="2024-04-16T18:05:07.595" v="594" actId="1076"/>
          <ac:spMkLst>
            <pc:docMk/>
            <pc:sldMk cId="1263326600" sldId="259"/>
            <ac:spMk id="3" creationId="{6B6BF285-D9BD-4714-C0D1-BFE0D7244909}"/>
          </ac:spMkLst>
        </pc:spChg>
        <pc:spChg chg="add mod">
          <ac:chgData name="Webster, Brandon" userId="292cf828-8442-45a1-af38-256f56174719" providerId="ADAL" clId="{AF98D644-A942-422F-808D-DD9ACC67D476}" dt="2024-04-16T19:12:43.808" v="3428" actId="403"/>
          <ac:spMkLst>
            <pc:docMk/>
            <pc:sldMk cId="1263326600" sldId="259"/>
            <ac:spMk id="4" creationId="{A939C75B-5508-EB21-8FDB-0EE6381E14AE}"/>
          </ac:spMkLst>
        </pc:spChg>
        <pc:spChg chg="mod">
          <ac:chgData name="Webster, Brandon" userId="292cf828-8442-45a1-af38-256f56174719" providerId="ADAL" clId="{AF98D644-A942-422F-808D-DD9ACC67D476}" dt="2024-04-16T19:12:46.815" v="3429" actId="403"/>
          <ac:spMkLst>
            <pc:docMk/>
            <pc:sldMk cId="1263326600" sldId="259"/>
            <ac:spMk id="11" creationId="{AB7B24F7-7615-07FB-B38F-60E200186261}"/>
          </ac:spMkLst>
        </pc:spChg>
        <pc:spChg chg="del mod">
          <ac:chgData name="Webster, Brandon" userId="292cf828-8442-45a1-af38-256f56174719" providerId="ADAL" clId="{AF98D644-A942-422F-808D-DD9ACC67D476}" dt="2024-04-16T18:01:52.231" v="469" actId="478"/>
          <ac:spMkLst>
            <pc:docMk/>
            <pc:sldMk cId="1263326600" sldId="259"/>
            <ac:spMk id="12" creationId="{CA241811-4710-4406-0D56-BAB5410177CD}"/>
          </ac:spMkLst>
        </pc:spChg>
        <pc:spChg chg="mod">
          <ac:chgData name="Webster, Brandon" userId="292cf828-8442-45a1-af38-256f56174719" providerId="ADAL" clId="{AF98D644-A942-422F-808D-DD9ACC67D476}" dt="2024-04-16T19:12:35.214" v="3425" actId="14100"/>
          <ac:spMkLst>
            <pc:docMk/>
            <pc:sldMk cId="1263326600" sldId="259"/>
            <ac:spMk id="13" creationId="{3DE869E3-4987-1AE1-F4F1-911A6547BCFC}"/>
          </ac:spMkLst>
        </pc:spChg>
        <pc:picChg chg="mod">
          <ac:chgData name="Webster, Brandon" userId="292cf828-8442-45a1-af38-256f56174719" providerId="ADAL" clId="{AF98D644-A942-422F-808D-DD9ACC67D476}" dt="2024-04-16T18:07:07.811" v="617" actId="1076"/>
          <ac:picMkLst>
            <pc:docMk/>
            <pc:sldMk cId="1263326600" sldId="259"/>
            <ac:picMk id="5" creationId="{7EAA6A60-C84E-BCFC-1B25-CCB1B16141B7}"/>
          </ac:picMkLst>
        </pc:picChg>
        <pc:picChg chg="add del mod">
          <ac:chgData name="Webster, Brandon" userId="292cf828-8442-45a1-af38-256f56174719" providerId="ADAL" clId="{AF98D644-A942-422F-808D-DD9ACC67D476}" dt="2024-04-16T21:51:28.500" v="3650"/>
          <ac:picMkLst>
            <pc:docMk/>
            <pc:sldMk cId="1263326600" sldId="259"/>
            <ac:picMk id="6" creationId="{EACC095D-C840-64F2-E74A-7B529A3D75D6}"/>
          </ac:picMkLst>
        </pc:picChg>
        <pc:picChg chg="mod">
          <ac:chgData name="Webster, Brandon" userId="292cf828-8442-45a1-af38-256f56174719" providerId="ADAL" clId="{AF98D644-A942-422F-808D-DD9ACC67D476}" dt="2024-04-16T18:07:07.811" v="617" actId="1076"/>
          <ac:picMkLst>
            <pc:docMk/>
            <pc:sldMk cId="1263326600" sldId="259"/>
            <ac:picMk id="7" creationId="{CBCD3719-C315-0411-4990-E7689C255C18}"/>
          </ac:picMkLst>
        </pc:picChg>
        <pc:picChg chg="add del mod">
          <ac:chgData name="Webster, Brandon" userId="292cf828-8442-45a1-af38-256f56174719" providerId="ADAL" clId="{AF98D644-A942-422F-808D-DD9ACC67D476}" dt="2024-04-16T21:51:40.494" v="3652"/>
          <ac:picMkLst>
            <pc:docMk/>
            <pc:sldMk cId="1263326600" sldId="259"/>
            <ac:picMk id="8" creationId="{AF4FA889-AA88-5A6B-3C44-467DEBE4E154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1263326600" sldId="259"/>
            <ac:picMk id="8" creationId="{D2BCE8D3-C344-F399-7642-FF02B0831348}"/>
          </ac:picMkLst>
        </pc:picChg>
        <pc:picChg chg="add del mod ord">
          <ac:chgData name="Webster, Brandon" userId="292cf828-8442-45a1-af38-256f56174719" providerId="ADAL" clId="{AF98D644-A942-422F-808D-DD9ACC67D476}" dt="2024-04-16T21:51:50.620" v="3653"/>
          <ac:picMkLst>
            <pc:docMk/>
            <pc:sldMk cId="1263326600" sldId="259"/>
            <ac:picMk id="10" creationId="{AAC76B43-AFC9-231E-9046-18DB889CDE38}"/>
          </ac:picMkLst>
        </pc:picChg>
        <pc:picChg chg="add del mod">
          <ac:chgData name="Webster, Brandon" userId="292cf828-8442-45a1-af38-256f56174719" providerId="ADAL" clId="{AF98D644-A942-422F-808D-DD9ACC67D476}" dt="2024-04-16T21:51:53.385" v="3655"/>
          <ac:picMkLst>
            <pc:docMk/>
            <pc:sldMk cId="1263326600" sldId="259"/>
            <ac:picMk id="12" creationId="{2558E56D-EF7B-0059-64CB-9C4EB35A2FFC}"/>
          </ac:picMkLst>
        </pc:picChg>
        <pc:picChg chg="add del mod ord">
          <ac:chgData name="Webster, Brandon" userId="292cf828-8442-45a1-af38-256f56174719" providerId="ADAL" clId="{AF98D644-A942-422F-808D-DD9ACC67D476}" dt="2024-04-16T21:53:16.298" v="3656"/>
          <ac:picMkLst>
            <pc:docMk/>
            <pc:sldMk cId="1263326600" sldId="259"/>
            <ac:picMk id="18" creationId="{4205EA06-34B9-0C04-7A8D-A3A2C2D3EAF5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1263326600" sldId="259"/>
            <ac:picMk id="19" creationId="{5133BD23-9737-17A0-EEF2-D60640ECA355}"/>
          </ac:picMkLst>
        </pc:picChg>
        <pc:picChg chg="mod">
          <ac:chgData name="Webster, Brandon" userId="292cf828-8442-45a1-af38-256f56174719" providerId="ADAL" clId="{AF98D644-A942-422F-808D-DD9ACC67D476}" dt="2024-04-16T18:07:07.811" v="617" actId="1076"/>
          <ac:picMkLst>
            <pc:docMk/>
            <pc:sldMk cId="1263326600" sldId="259"/>
            <ac:picMk id="1028" creationId="{D88F5B1C-418A-D8A1-9B0D-D9302082B75A}"/>
          </ac:picMkLst>
        </pc:picChg>
        <pc:cxnChg chg="mod">
          <ac:chgData name="Webster, Brandon" userId="292cf828-8442-45a1-af38-256f56174719" providerId="ADAL" clId="{AF98D644-A942-422F-808D-DD9ACC67D476}" dt="2024-04-16T18:07:07.811" v="617" actId="1076"/>
          <ac:cxnSpMkLst>
            <pc:docMk/>
            <pc:sldMk cId="1263326600" sldId="259"/>
            <ac:cxnSpMk id="15" creationId="{7BCE844D-7643-95D5-F5EB-1BA617AED3A7}"/>
          </ac:cxnSpMkLst>
        </pc:cxnChg>
        <pc:cxnChg chg="mod">
          <ac:chgData name="Webster, Brandon" userId="292cf828-8442-45a1-af38-256f56174719" providerId="ADAL" clId="{AF98D644-A942-422F-808D-DD9ACC67D476}" dt="2024-04-16T18:07:07.811" v="617" actId="1076"/>
          <ac:cxnSpMkLst>
            <pc:docMk/>
            <pc:sldMk cId="1263326600" sldId="259"/>
            <ac:cxnSpMk id="16" creationId="{EBEA5A39-86AF-293F-C1D0-F0DF753DA8F9}"/>
          </ac:cxnSpMkLst>
        </pc:cxnChg>
      </pc:sldChg>
      <pc:sldChg chg="modSp add del mod">
        <pc:chgData name="Webster, Brandon" userId="292cf828-8442-45a1-af38-256f56174719" providerId="ADAL" clId="{AF98D644-A942-422F-808D-DD9ACC67D476}" dt="2024-04-16T19:01:28.157" v="3284" actId="47"/>
        <pc:sldMkLst>
          <pc:docMk/>
          <pc:sldMk cId="2443965597" sldId="260"/>
        </pc:sldMkLst>
        <pc:spChg chg="mod">
          <ac:chgData name="Webster, Brandon" userId="292cf828-8442-45a1-af38-256f56174719" providerId="ADAL" clId="{AF98D644-A942-422F-808D-DD9ACC67D476}" dt="2024-04-15T22:39:55.738" v="11" actId="27636"/>
          <ac:spMkLst>
            <pc:docMk/>
            <pc:sldMk cId="2443965597" sldId="260"/>
            <ac:spMk id="9" creationId="{1199C998-5F0C-9FF7-BDC8-0589BA5E718F}"/>
          </ac:spMkLst>
        </pc:spChg>
      </pc:sldChg>
      <pc:sldChg chg="add del">
        <pc:chgData name="Webster, Brandon" userId="292cf828-8442-45a1-af38-256f56174719" providerId="ADAL" clId="{AF98D644-A942-422F-808D-DD9ACC67D476}" dt="2024-04-16T19:01:20.119" v="3282" actId="47"/>
        <pc:sldMkLst>
          <pc:docMk/>
          <pc:sldMk cId="3655125127" sldId="263"/>
        </pc:sldMkLst>
      </pc:sldChg>
      <pc:sldChg chg="modSp add del mod">
        <pc:chgData name="Webster, Brandon" userId="292cf828-8442-45a1-af38-256f56174719" providerId="ADAL" clId="{AF98D644-A942-422F-808D-DD9ACC67D476}" dt="2024-04-16T19:01:21.791" v="3283" actId="47"/>
        <pc:sldMkLst>
          <pc:docMk/>
          <pc:sldMk cId="1042064605" sldId="264"/>
        </pc:sldMkLst>
        <pc:spChg chg="mod">
          <ac:chgData name="Webster, Brandon" userId="292cf828-8442-45a1-af38-256f56174719" providerId="ADAL" clId="{AF98D644-A942-422F-808D-DD9ACC67D476}" dt="2024-04-15T22:39:47.411" v="9" actId="27636"/>
          <ac:spMkLst>
            <pc:docMk/>
            <pc:sldMk cId="1042064605" sldId="264"/>
            <ac:spMk id="2" creationId="{80F35401-EAFC-EA9F-B68D-14BF3AAE5D25}"/>
          </ac:spMkLst>
        </pc:spChg>
      </pc:sldChg>
      <pc:sldChg chg="addSp delSp modSp new mod ord modTransition modAnim">
        <pc:chgData name="Webster, Brandon" userId="292cf828-8442-45a1-af38-256f56174719" providerId="ADAL" clId="{AF98D644-A942-422F-808D-DD9ACC67D476}" dt="2024-04-17T02:23:42.180" v="3669"/>
        <pc:sldMkLst>
          <pc:docMk/>
          <pc:sldMk cId="1176950360" sldId="265"/>
        </pc:sldMkLst>
        <pc:spChg chg="mod">
          <ac:chgData name="Webster, Brandon" userId="292cf828-8442-45a1-af38-256f56174719" providerId="ADAL" clId="{AF98D644-A942-422F-808D-DD9ACC67D476}" dt="2024-04-16T19:15:00.839" v="3467" actId="20577"/>
          <ac:spMkLst>
            <pc:docMk/>
            <pc:sldMk cId="1176950360" sldId="265"/>
            <ac:spMk id="2" creationId="{B6371899-A22E-3B73-4F6B-BBCDC5C76403}"/>
          </ac:spMkLst>
        </pc:spChg>
        <pc:spChg chg="mod">
          <ac:chgData name="Webster, Brandon" userId="292cf828-8442-45a1-af38-256f56174719" providerId="ADAL" clId="{AF98D644-A942-422F-808D-DD9ACC67D476}" dt="2024-04-16T18:54:30.256" v="2586" actId="1076"/>
          <ac:spMkLst>
            <pc:docMk/>
            <pc:sldMk cId="1176950360" sldId="265"/>
            <ac:spMk id="3" creationId="{F6A0C11A-CD95-51F5-9F47-BE6F3B0E5066}"/>
          </ac:spMkLst>
        </pc:spChg>
        <pc:picChg chg="add del mod">
          <ac:chgData name="Webster, Brandon" userId="292cf828-8442-45a1-af38-256f56174719" providerId="ADAL" clId="{AF98D644-A942-422F-808D-DD9ACC67D476}" dt="2024-04-16T21:59:50.626" v="3665"/>
          <ac:picMkLst>
            <pc:docMk/>
            <pc:sldMk cId="1176950360" sldId="265"/>
            <ac:picMk id="4" creationId="{97474A78-AA0D-1A51-A63E-BF0FF2399F16}"/>
          </ac:picMkLst>
        </pc:picChg>
        <pc:picChg chg="add mod">
          <ac:chgData name="Webster, Brandon" userId="292cf828-8442-45a1-af38-256f56174719" providerId="ADAL" clId="{AF98D644-A942-422F-808D-DD9ACC67D476}" dt="2024-04-16T18:54:32.167" v="2587" actId="1076"/>
          <ac:picMkLst>
            <pc:docMk/>
            <pc:sldMk cId="1176950360" sldId="265"/>
            <ac:picMk id="5" creationId="{18B8521F-3EA6-F165-C56C-E3B7CBE166B9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1176950360" sldId="265"/>
            <ac:picMk id="6" creationId="{CE6A31E5-71ED-FDB6-712F-7BA350AD7333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1176950360" sldId="265"/>
            <ac:picMk id="7" creationId="{BB0CD561-F67F-A5A9-ECD1-D38552B15AC3}"/>
          </ac:picMkLst>
        </pc:picChg>
      </pc:sldChg>
      <pc:sldChg chg="addSp delSp modSp new mod ord modTransition modAnim">
        <pc:chgData name="Webster, Brandon" userId="292cf828-8442-45a1-af38-256f56174719" providerId="ADAL" clId="{AF98D644-A942-422F-808D-DD9ACC67D476}" dt="2024-04-17T02:23:42.180" v="3669"/>
        <pc:sldMkLst>
          <pc:docMk/>
          <pc:sldMk cId="2641047309" sldId="266"/>
        </pc:sldMkLst>
        <pc:spChg chg="mod">
          <ac:chgData name="Webster, Brandon" userId="292cf828-8442-45a1-af38-256f56174719" providerId="ADAL" clId="{AF98D644-A942-422F-808D-DD9ACC67D476}" dt="2024-04-16T19:13:19.776" v="3436" actId="403"/>
          <ac:spMkLst>
            <pc:docMk/>
            <pc:sldMk cId="2641047309" sldId="266"/>
            <ac:spMk id="2" creationId="{69B00393-5ADB-A3C6-2FAB-1043140FFD71}"/>
          </ac:spMkLst>
        </pc:spChg>
        <pc:spChg chg="mod">
          <ac:chgData name="Webster, Brandon" userId="292cf828-8442-45a1-af38-256f56174719" providerId="ADAL" clId="{AF98D644-A942-422F-808D-DD9ACC67D476}" dt="2024-04-16T19:13:30.273" v="3438" actId="403"/>
          <ac:spMkLst>
            <pc:docMk/>
            <pc:sldMk cId="2641047309" sldId="266"/>
            <ac:spMk id="3" creationId="{DB5BB3B5-8F98-50DF-102D-33F29A9A1B7D}"/>
          </ac:spMkLst>
        </pc:spChg>
        <pc:spChg chg="add mod">
          <ac:chgData name="Webster, Brandon" userId="292cf828-8442-45a1-af38-256f56174719" providerId="ADAL" clId="{AF98D644-A942-422F-808D-DD9ACC67D476}" dt="2024-04-16T18:21:11.005" v="1166" actId="122"/>
          <ac:spMkLst>
            <pc:docMk/>
            <pc:sldMk cId="2641047309" sldId="266"/>
            <ac:spMk id="8" creationId="{570C9851-CC1C-58E3-7C87-1A75D1E8F008}"/>
          </ac:spMkLst>
        </pc:spChg>
        <pc:picChg chg="add del mod">
          <ac:chgData name="Webster, Brandon" userId="292cf828-8442-45a1-af38-256f56174719" providerId="ADAL" clId="{AF98D644-A942-422F-808D-DD9ACC67D476}" dt="2024-04-16T21:51:28.500" v="3650"/>
          <ac:picMkLst>
            <pc:docMk/>
            <pc:sldMk cId="2641047309" sldId="266"/>
            <ac:picMk id="4" creationId="{3AC7B15A-9E21-CCE5-9DED-BE21814C4381}"/>
          </ac:picMkLst>
        </pc:picChg>
        <pc:picChg chg="add del mod">
          <ac:chgData name="Webster, Brandon" userId="292cf828-8442-45a1-af38-256f56174719" providerId="ADAL" clId="{AF98D644-A942-422F-808D-DD9ACC67D476}" dt="2024-04-16T21:53:39.569" v="3658"/>
          <ac:picMkLst>
            <pc:docMk/>
            <pc:sldMk cId="2641047309" sldId="266"/>
            <ac:picMk id="5" creationId="{37C12FE1-F62C-41A3-09DD-9B5167B8E735}"/>
          </ac:picMkLst>
        </pc:picChg>
        <pc:picChg chg="add del mod">
          <ac:chgData name="Webster, Brandon" userId="292cf828-8442-45a1-af38-256f56174719" providerId="ADAL" clId="{AF98D644-A942-422F-808D-DD9ACC67D476}" dt="2024-04-16T18:14:02.116" v="799" actId="478"/>
          <ac:picMkLst>
            <pc:docMk/>
            <pc:sldMk cId="2641047309" sldId="266"/>
            <ac:picMk id="5" creationId="{4AC70075-A635-62F8-2083-AF36CC3D342C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2641047309" sldId="266"/>
            <ac:picMk id="5" creationId="{E80D8EC7-9019-508A-4291-DAAD432A6E78}"/>
          </ac:picMkLst>
        </pc:picChg>
        <pc:picChg chg="add mod">
          <ac:chgData name="Webster, Brandon" userId="292cf828-8442-45a1-af38-256f56174719" providerId="ADAL" clId="{AF98D644-A942-422F-808D-DD9ACC67D476}" dt="2024-04-16T18:20:16.547" v="1129" actId="1076"/>
          <ac:picMkLst>
            <pc:docMk/>
            <pc:sldMk cId="2641047309" sldId="266"/>
            <ac:picMk id="6" creationId="{B1C14848-BA42-AF66-B24B-ECDF8FC4C6B4}"/>
          </ac:picMkLst>
        </pc:picChg>
        <pc:picChg chg="add mod">
          <ac:chgData name="Webster, Brandon" userId="292cf828-8442-45a1-af38-256f56174719" providerId="ADAL" clId="{AF98D644-A942-422F-808D-DD9ACC67D476}" dt="2024-04-16T18:20:19.043" v="1130" actId="1076"/>
          <ac:picMkLst>
            <pc:docMk/>
            <pc:sldMk cId="2641047309" sldId="266"/>
            <ac:picMk id="7" creationId="{7C941E4E-12B0-7954-E899-C6698E5ABDD2}"/>
          </ac:picMkLst>
        </pc:picChg>
        <pc:picChg chg="add del mod ord">
          <ac:chgData name="Webster, Brandon" userId="292cf828-8442-45a1-af38-256f56174719" providerId="ADAL" clId="{AF98D644-A942-422F-808D-DD9ACC67D476}" dt="2024-04-16T21:53:44.372" v="3659"/>
          <ac:picMkLst>
            <pc:docMk/>
            <pc:sldMk cId="2641047309" sldId="266"/>
            <ac:picMk id="13" creationId="{D68871B5-A8C1-E926-FC66-6B5A7EEB087C}"/>
          </ac:picMkLst>
        </pc:picChg>
        <pc:picChg chg="add del mod">
          <ac:chgData name="Webster, Brandon" userId="292cf828-8442-45a1-af38-256f56174719" providerId="ADAL" clId="{AF98D644-A942-422F-808D-DD9ACC67D476}" dt="2024-04-16T21:53:48.562" v="3661"/>
          <ac:picMkLst>
            <pc:docMk/>
            <pc:sldMk cId="2641047309" sldId="266"/>
            <ac:picMk id="14" creationId="{6B5ED778-8F86-3FE9-3C25-4744C2580619}"/>
          </ac:picMkLst>
        </pc:picChg>
        <pc:picChg chg="add del mod ord">
          <ac:chgData name="Webster, Brandon" userId="292cf828-8442-45a1-af38-256f56174719" providerId="ADAL" clId="{AF98D644-A942-422F-808D-DD9ACC67D476}" dt="2024-04-16T21:55:08.111" v="3662"/>
          <ac:picMkLst>
            <pc:docMk/>
            <pc:sldMk cId="2641047309" sldId="266"/>
            <ac:picMk id="17" creationId="{7BF88EC0-9432-2CD4-A5B8-5B79AE5FE47A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2641047309" sldId="266"/>
            <ac:picMk id="18" creationId="{D7EE1DA5-435B-98F6-AFA4-CC910B47846E}"/>
          </ac:picMkLst>
        </pc:picChg>
      </pc:sldChg>
      <pc:sldChg chg="addSp delSp modSp add mod modTransition modAnim">
        <pc:chgData name="Webster, Brandon" userId="292cf828-8442-45a1-af38-256f56174719" providerId="ADAL" clId="{AF98D644-A942-422F-808D-DD9ACC67D476}" dt="2024-04-17T02:23:42.180" v="3669"/>
        <pc:sldMkLst>
          <pc:docMk/>
          <pc:sldMk cId="2814967428" sldId="267"/>
        </pc:sldMkLst>
        <pc:spChg chg="mod">
          <ac:chgData name="Webster, Brandon" userId="292cf828-8442-45a1-af38-256f56174719" providerId="ADAL" clId="{AF98D644-A942-422F-808D-DD9ACC67D476}" dt="2024-04-16T19:13:52.255" v="3440" actId="403"/>
          <ac:spMkLst>
            <pc:docMk/>
            <pc:sldMk cId="2814967428" sldId="267"/>
            <ac:spMk id="2" creationId="{69B00393-5ADB-A3C6-2FAB-1043140FFD71}"/>
          </ac:spMkLst>
        </pc:spChg>
        <pc:spChg chg="mod">
          <ac:chgData name="Webster, Brandon" userId="292cf828-8442-45a1-af38-256f56174719" providerId="ADAL" clId="{AF98D644-A942-422F-808D-DD9ACC67D476}" dt="2024-04-16T19:13:57.307" v="3442" actId="27636"/>
          <ac:spMkLst>
            <pc:docMk/>
            <pc:sldMk cId="2814967428" sldId="267"/>
            <ac:spMk id="3" creationId="{DB5BB3B5-8F98-50DF-102D-33F29A9A1B7D}"/>
          </ac:spMkLst>
        </pc:spChg>
        <pc:spChg chg="del mod">
          <ac:chgData name="Webster, Brandon" userId="292cf828-8442-45a1-af38-256f56174719" providerId="ADAL" clId="{AF98D644-A942-422F-808D-DD9ACC67D476}" dt="2024-04-16T18:22:31.113" v="1186" actId="478"/>
          <ac:spMkLst>
            <pc:docMk/>
            <pc:sldMk cId="2814967428" sldId="267"/>
            <ac:spMk id="8" creationId="{570C9851-CC1C-58E3-7C87-1A75D1E8F008}"/>
          </ac:spMkLst>
        </pc:spChg>
        <pc:spChg chg="add mod">
          <ac:chgData name="Webster, Brandon" userId="292cf828-8442-45a1-af38-256f56174719" providerId="ADAL" clId="{AF98D644-A942-422F-808D-DD9ACC67D476}" dt="2024-04-16T18:35:22.561" v="1774" actId="1076"/>
          <ac:spMkLst>
            <pc:docMk/>
            <pc:sldMk cId="2814967428" sldId="267"/>
            <ac:spMk id="10" creationId="{12CD419C-8346-538B-90E8-545509CB33BA}"/>
          </ac:spMkLst>
        </pc:spChg>
        <pc:spChg chg="add mod">
          <ac:chgData name="Webster, Brandon" userId="292cf828-8442-45a1-af38-256f56174719" providerId="ADAL" clId="{AF98D644-A942-422F-808D-DD9ACC67D476}" dt="2024-04-16T18:35:22.561" v="1774" actId="1076"/>
          <ac:spMkLst>
            <pc:docMk/>
            <pc:sldMk cId="2814967428" sldId="267"/>
            <ac:spMk id="11" creationId="{C811CA68-1326-6EFF-9F79-888C7877E400}"/>
          </ac:spMkLst>
        </pc:spChg>
        <pc:spChg chg="add mod">
          <ac:chgData name="Webster, Brandon" userId="292cf828-8442-45a1-af38-256f56174719" providerId="ADAL" clId="{AF98D644-A942-422F-808D-DD9ACC67D476}" dt="2024-04-16T18:35:22.561" v="1774" actId="1076"/>
          <ac:spMkLst>
            <pc:docMk/>
            <pc:sldMk cId="2814967428" sldId="267"/>
            <ac:spMk id="14" creationId="{AAC94385-2C36-323B-7BBB-616BFCB08C90}"/>
          </ac:spMkLst>
        </pc:spChg>
        <pc:picChg chg="add mod">
          <ac:chgData name="Webster, Brandon" userId="292cf828-8442-45a1-af38-256f56174719" providerId="ADAL" clId="{AF98D644-A942-422F-808D-DD9ACC67D476}" dt="2024-04-16T18:35:22.561" v="1774" actId="1076"/>
          <ac:picMkLst>
            <pc:docMk/>
            <pc:sldMk cId="2814967428" sldId="267"/>
            <ac:picMk id="4" creationId="{EA2A5076-ABBA-ACEC-0A5C-B16F26F3ED37}"/>
          </ac:picMkLst>
        </pc:picChg>
        <pc:picChg chg="add mod">
          <ac:chgData name="Webster, Brandon" userId="292cf828-8442-45a1-af38-256f56174719" providerId="ADAL" clId="{AF98D644-A942-422F-808D-DD9ACC67D476}" dt="2024-04-16T18:35:22.561" v="1774" actId="1076"/>
          <ac:picMkLst>
            <pc:docMk/>
            <pc:sldMk cId="2814967428" sldId="267"/>
            <ac:picMk id="5" creationId="{18697E68-B7DC-1392-9637-F7BD7B419709}"/>
          </ac:picMkLst>
        </pc:picChg>
        <pc:picChg chg="add del mod">
          <ac:chgData name="Webster, Brandon" userId="292cf828-8442-45a1-af38-256f56174719" providerId="ADAL" clId="{AF98D644-A942-422F-808D-DD9ACC67D476}" dt="2024-04-16T21:57:32.817" v="3663"/>
          <ac:picMkLst>
            <pc:docMk/>
            <pc:sldMk cId="2814967428" sldId="267"/>
            <ac:picMk id="6" creationId="{673219B9-BB1A-9C65-DA50-73D0EEFFCA06}"/>
          </ac:picMkLst>
        </pc:picChg>
        <pc:picChg chg="del">
          <ac:chgData name="Webster, Brandon" userId="292cf828-8442-45a1-af38-256f56174719" providerId="ADAL" clId="{AF98D644-A942-422F-808D-DD9ACC67D476}" dt="2024-04-16T18:22:31.744" v="1187" actId="478"/>
          <ac:picMkLst>
            <pc:docMk/>
            <pc:sldMk cId="2814967428" sldId="267"/>
            <ac:picMk id="6" creationId="{B1C14848-BA42-AF66-B24B-ECDF8FC4C6B4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2814967428" sldId="267"/>
            <ac:picMk id="7" creationId="{2F3233EF-D252-9598-E41B-3AE279DF94AC}"/>
          </ac:picMkLst>
        </pc:picChg>
        <pc:picChg chg="del">
          <ac:chgData name="Webster, Brandon" userId="292cf828-8442-45a1-af38-256f56174719" providerId="ADAL" clId="{AF98D644-A942-422F-808D-DD9ACC67D476}" dt="2024-04-16T18:22:29.831" v="1184" actId="478"/>
          <ac:picMkLst>
            <pc:docMk/>
            <pc:sldMk cId="2814967428" sldId="267"/>
            <ac:picMk id="7" creationId="{7C941E4E-12B0-7954-E899-C6698E5ABDD2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2814967428" sldId="267"/>
            <ac:picMk id="8" creationId="{2B313EDB-CC71-CDC8-09B6-7E939A604C5C}"/>
          </ac:picMkLst>
        </pc:picChg>
        <pc:picChg chg="add mod">
          <ac:chgData name="Webster, Brandon" userId="292cf828-8442-45a1-af38-256f56174719" providerId="ADAL" clId="{AF98D644-A942-422F-808D-DD9ACC67D476}" dt="2024-04-16T18:35:22.561" v="1774" actId="1076"/>
          <ac:picMkLst>
            <pc:docMk/>
            <pc:sldMk cId="2814967428" sldId="267"/>
            <ac:picMk id="9" creationId="{6BBA63EF-84DD-5AD3-F1FE-84AA8A33AC25}"/>
          </ac:picMkLst>
        </pc:picChg>
        <pc:picChg chg="add del mod">
          <ac:chgData name="Webster, Brandon" userId="292cf828-8442-45a1-af38-256f56174719" providerId="ADAL" clId="{AF98D644-A942-422F-808D-DD9ACC67D476}" dt="2024-04-16T18:33:00.352" v="1741" actId="478"/>
          <ac:picMkLst>
            <pc:docMk/>
            <pc:sldMk cId="2814967428" sldId="267"/>
            <ac:picMk id="15" creationId="{B55E0048-7F59-3FD9-190B-79E75EC2C959}"/>
          </ac:picMkLst>
        </pc:picChg>
        <pc:picChg chg="add del mod modCrop">
          <ac:chgData name="Webster, Brandon" userId="292cf828-8442-45a1-af38-256f56174719" providerId="ADAL" clId="{AF98D644-A942-422F-808D-DD9ACC67D476}" dt="2024-04-16T18:35:14.160" v="1772" actId="478"/>
          <ac:picMkLst>
            <pc:docMk/>
            <pc:sldMk cId="2814967428" sldId="267"/>
            <ac:picMk id="16" creationId="{8521B33C-A10A-6371-75A5-5136B5B73249}"/>
          </ac:picMkLst>
        </pc:picChg>
        <pc:cxnChg chg="add mod">
          <ac:chgData name="Webster, Brandon" userId="292cf828-8442-45a1-af38-256f56174719" providerId="ADAL" clId="{AF98D644-A942-422F-808D-DD9ACC67D476}" dt="2024-04-16T18:35:22.561" v="1774" actId="1076"/>
          <ac:cxnSpMkLst>
            <pc:docMk/>
            <pc:sldMk cId="2814967428" sldId="267"/>
            <ac:cxnSpMk id="12" creationId="{3DE1FF4A-71DF-D6CF-2C47-7A805E05F196}"/>
          </ac:cxnSpMkLst>
        </pc:cxnChg>
        <pc:cxnChg chg="add mod">
          <ac:chgData name="Webster, Brandon" userId="292cf828-8442-45a1-af38-256f56174719" providerId="ADAL" clId="{AF98D644-A942-422F-808D-DD9ACC67D476}" dt="2024-04-16T18:35:22.561" v="1774" actId="1076"/>
          <ac:cxnSpMkLst>
            <pc:docMk/>
            <pc:sldMk cId="2814967428" sldId="267"/>
            <ac:cxnSpMk id="13" creationId="{3C35DFC8-EE91-D5F5-10C7-59EB7A5B8B92}"/>
          </ac:cxnSpMkLst>
        </pc:cxnChg>
      </pc:sldChg>
      <pc:sldChg chg="addSp delSp modSp add mod modTransition modAnim">
        <pc:chgData name="Webster, Brandon" userId="292cf828-8442-45a1-af38-256f56174719" providerId="ADAL" clId="{AF98D644-A942-422F-808D-DD9ACC67D476}" dt="2024-04-17T02:23:42.180" v="3669"/>
        <pc:sldMkLst>
          <pc:docMk/>
          <pc:sldMk cId="1186846288" sldId="268"/>
        </pc:sldMkLst>
        <pc:spChg chg="mod">
          <ac:chgData name="Webster, Brandon" userId="292cf828-8442-45a1-af38-256f56174719" providerId="ADAL" clId="{AF98D644-A942-422F-808D-DD9ACC67D476}" dt="2024-04-16T19:14:07.959" v="3444" actId="403"/>
          <ac:spMkLst>
            <pc:docMk/>
            <pc:sldMk cId="1186846288" sldId="268"/>
            <ac:spMk id="2" creationId="{69B00393-5ADB-A3C6-2FAB-1043140FFD71}"/>
          </ac:spMkLst>
        </pc:spChg>
        <pc:spChg chg="mod">
          <ac:chgData name="Webster, Brandon" userId="292cf828-8442-45a1-af38-256f56174719" providerId="ADAL" clId="{AF98D644-A942-422F-808D-DD9ACC67D476}" dt="2024-04-16T18:44:43.577" v="2268" actId="20577"/>
          <ac:spMkLst>
            <pc:docMk/>
            <pc:sldMk cId="1186846288" sldId="268"/>
            <ac:spMk id="3" creationId="{DB5BB3B5-8F98-50DF-102D-33F29A9A1B7D}"/>
          </ac:spMkLst>
        </pc:spChg>
        <pc:picChg chg="add mod">
          <ac:chgData name="Webster, Brandon" userId="292cf828-8442-45a1-af38-256f56174719" providerId="ADAL" clId="{AF98D644-A942-422F-808D-DD9ACC67D476}" dt="2024-04-16T18:28:19.472" v="1505"/>
          <ac:picMkLst>
            <pc:docMk/>
            <pc:sldMk cId="1186846288" sldId="268"/>
            <ac:picMk id="6" creationId="{33927573-DF88-5BC4-CF9A-5E2E26011EF6}"/>
          </ac:picMkLst>
        </pc:picChg>
        <pc:picChg chg="add del mod">
          <ac:chgData name="Webster, Brandon" userId="292cf828-8442-45a1-af38-256f56174719" providerId="ADAL" clId="{AF98D644-A942-422F-808D-DD9ACC67D476}" dt="2024-04-16T21:58:59.494" v="3664"/>
          <ac:picMkLst>
            <pc:docMk/>
            <pc:sldMk cId="1186846288" sldId="268"/>
            <ac:picMk id="6" creationId="{544924A7-22B7-DAAB-676F-D96F95AAFE1B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1186846288" sldId="268"/>
            <ac:picMk id="7" creationId="{5344E26B-80A1-74A9-2523-79D1D5E5BFF2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1186846288" sldId="268"/>
            <ac:picMk id="8" creationId="{1D1E2B95-666A-5A22-02D5-C399B9EB10B8}"/>
          </ac:picMkLst>
        </pc:picChg>
        <pc:picChg chg="add del mod">
          <ac:chgData name="Webster, Brandon" userId="292cf828-8442-45a1-af38-256f56174719" providerId="ADAL" clId="{AF98D644-A942-422F-808D-DD9ACC67D476}" dt="2024-04-16T18:42:32.049" v="2157" actId="478"/>
          <ac:picMkLst>
            <pc:docMk/>
            <pc:sldMk cId="1186846288" sldId="268"/>
            <ac:picMk id="8" creationId="{72BD9074-055F-A901-79A8-6E488DC49212}"/>
          </ac:picMkLst>
        </pc:picChg>
        <pc:picChg chg="add mod">
          <ac:chgData name="Webster, Brandon" userId="292cf828-8442-45a1-af38-256f56174719" providerId="ADAL" clId="{AF98D644-A942-422F-808D-DD9ACC67D476}" dt="2024-04-16T18:44:29.440" v="2256" actId="14100"/>
          <ac:picMkLst>
            <pc:docMk/>
            <pc:sldMk cId="1186846288" sldId="268"/>
            <ac:picMk id="16" creationId="{5EDD0E61-CE6E-C0AA-9A45-4413EFE72FCE}"/>
          </ac:picMkLst>
        </pc:picChg>
      </pc:sldChg>
      <pc:sldChg chg="addSp delSp modSp new mod modTransition modAnim">
        <pc:chgData name="Webster, Brandon" userId="292cf828-8442-45a1-af38-256f56174719" providerId="ADAL" clId="{AF98D644-A942-422F-808D-DD9ACC67D476}" dt="2024-04-17T02:23:42.180" v="3669"/>
        <pc:sldMkLst>
          <pc:docMk/>
          <pc:sldMk cId="2533935734" sldId="269"/>
        </pc:sldMkLst>
        <pc:spChg chg="mod">
          <ac:chgData name="Webster, Brandon" userId="292cf828-8442-45a1-af38-256f56174719" providerId="ADAL" clId="{AF98D644-A942-422F-808D-DD9ACC67D476}" dt="2024-04-16T20:55:10.622" v="3626" actId="122"/>
          <ac:spMkLst>
            <pc:docMk/>
            <pc:sldMk cId="2533935734" sldId="269"/>
            <ac:spMk id="2" creationId="{C891A152-722B-7991-4747-0A14E5FC4364}"/>
          </ac:spMkLst>
        </pc:spChg>
        <pc:spChg chg="mod">
          <ac:chgData name="Webster, Brandon" userId="292cf828-8442-45a1-af38-256f56174719" providerId="ADAL" clId="{AF98D644-A942-422F-808D-DD9ACC67D476}" dt="2024-04-16T19:01:51.534" v="3288" actId="14100"/>
          <ac:spMkLst>
            <pc:docMk/>
            <pc:sldMk cId="2533935734" sldId="269"/>
            <ac:spMk id="3" creationId="{5172F780-11B9-49AF-D690-A25B2779C7D1}"/>
          </ac:spMkLst>
        </pc:spChg>
        <pc:picChg chg="add del mod">
          <ac:chgData name="Webster, Brandon" userId="292cf828-8442-45a1-af38-256f56174719" providerId="ADAL" clId="{AF98D644-A942-422F-808D-DD9ACC67D476}" dt="2024-04-16T22:01:47.899" v="3667"/>
          <ac:picMkLst>
            <pc:docMk/>
            <pc:sldMk cId="2533935734" sldId="269"/>
            <ac:picMk id="4" creationId="{725937C9-AA7D-CE3E-11E7-0DDCB5B0FF73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2533935734" sldId="269"/>
            <ac:picMk id="5" creationId="{91ADF268-5497-DFF6-1864-53284A2D2052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2533935734" sldId="269"/>
            <ac:picMk id="6" creationId="{E6E3414C-0405-B017-C7F8-06F1983E5D48}"/>
          </ac:picMkLst>
        </pc:picChg>
      </pc:sldChg>
      <pc:sldChg chg="addSp delSp modSp new mod modTransition modAnim">
        <pc:chgData name="Webster, Brandon" userId="292cf828-8442-45a1-af38-256f56174719" providerId="ADAL" clId="{AF98D644-A942-422F-808D-DD9ACC67D476}" dt="2024-04-17T02:23:42.180" v="3669"/>
        <pc:sldMkLst>
          <pc:docMk/>
          <pc:sldMk cId="2694606506" sldId="270"/>
        </pc:sldMkLst>
        <pc:spChg chg="mod">
          <ac:chgData name="Webster, Brandon" userId="292cf828-8442-45a1-af38-256f56174719" providerId="ADAL" clId="{AF98D644-A942-422F-808D-DD9ACC67D476}" dt="2024-04-16T19:11:45.088" v="3418" actId="122"/>
          <ac:spMkLst>
            <pc:docMk/>
            <pc:sldMk cId="2694606506" sldId="270"/>
            <ac:spMk id="2" creationId="{E9A848CB-FA13-50CC-2B22-8FC4BB669788}"/>
          </ac:spMkLst>
        </pc:spChg>
        <pc:spChg chg="mod">
          <ac:chgData name="Webster, Brandon" userId="292cf828-8442-45a1-af38-256f56174719" providerId="ADAL" clId="{AF98D644-A942-422F-808D-DD9ACC67D476}" dt="2024-04-16T19:17:35.926" v="3549" actId="14100"/>
          <ac:spMkLst>
            <pc:docMk/>
            <pc:sldMk cId="2694606506" sldId="270"/>
            <ac:spMk id="3" creationId="{56BED5F8-A308-B383-A78E-80A8FC59FD98}"/>
          </ac:spMkLst>
        </pc:spChg>
        <pc:picChg chg="add del mod">
          <ac:chgData name="Webster, Brandon" userId="292cf828-8442-45a1-af38-256f56174719" providerId="ADAL" clId="{AF98D644-A942-422F-808D-DD9ACC67D476}" dt="2024-04-16T22:00:29.478" v="3666"/>
          <ac:picMkLst>
            <pc:docMk/>
            <pc:sldMk cId="2694606506" sldId="270"/>
            <ac:picMk id="4" creationId="{CDAC8A6D-D993-CF49-D2DB-4A2B49142C63}"/>
          </ac:picMkLst>
        </pc:picChg>
        <pc:picChg chg="add mod">
          <ac:chgData name="Webster, Brandon" userId="292cf828-8442-45a1-af38-256f56174719" providerId="ADAL" clId="{AF98D644-A942-422F-808D-DD9ACC67D476}" dt="2024-04-16T19:16:18.430" v="3482" actId="1076"/>
          <ac:picMkLst>
            <pc:docMk/>
            <pc:sldMk cId="2694606506" sldId="270"/>
            <ac:picMk id="5" creationId="{B69DD0E1-9A3B-3697-2DD5-EEA68179B6FC}"/>
          </ac:picMkLst>
        </pc:picChg>
        <pc:picChg chg="add del mod">
          <ac:chgData name="Webster, Brandon" userId="292cf828-8442-45a1-af38-256f56174719" providerId="ADAL" clId="{AF98D644-A942-422F-808D-DD9ACC67D476}" dt="2024-04-17T02:08:19.562" v="3668"/>
          <ac:picMkLst>
            <pc:docMk/>
            <pc:sldMk cId="2694606506" sldId="270"/>
            <ac:picMk id="6" creationId="{6AA4D6C3-5CF2-BDCF-F3EE-E21B16A0ECB7}"/>
          </ac:picMkLst>
        </pc:picChg>
        <pc:picChg chg="add mod">
          <ac:chgData name="Webster, Brandon" userId="292cf828-8442-45a1-af38-256f56174719" providerId="ADAL" clId="{AF98D644-A942-422F-808D-DD9ACC67D476}" dt="2024-04-16T19:15:54.114" v="3476" actId="207"/>
          <ac:picMkLst>
            <pc:docMk/>
            <pc:sldMk cId="2694606506" sldId="270"/>
            <ac:picMk id="7" creationId="{FFF9CA05-4541-D47E-078F-309906D70AC9}"/>
          </ac:picMkLst>
        </pc:picChg>
        <pc:picChg chg="add mod">
          <ac:chgData name="Webster, Brandon" userId="292cf828-8442-45a1-af38-256f56174719" providerId="ADAL" clId="{AF98D644-A942-422F-808D-DD9ACC67D476}" dt="2024-04-16T19:15:54.114" v="3476" actId="207"/>
          <ac:picMkLst>
            <pc:docMk/>
            <pc:sldMk cId="2694606506" sldId="270"/>
            <ac:picMk id="8" creationId="{1DF8B8B3-7D0A-500F-5405-48F813F2D8AA}"/>
          </ac:picMkLst>
        </pc:picChg>
        <pc:picChg chg="add mod">
          <ac:chgData name="Webster, Brandon" userId="292cf828-8442-45a1-af38-256f56174719" providerId="ADAL" clId="{AF98D644-A942-422F-808D-DD9ACC67D476}" dt="2024-04-17T02:23:42.180" v="3669"/>
          <ac:picMkLst>
            <pc:docMk/>
            <pc:sldMk cId="2694606506" sldId="270"/>
            <ac:picMk id="9" creationId="{DB4A177D-72DA-A3A8-264F-B4BBBC60F0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E73F5-DC52-4B1A-99CA-D7DC32DCFFC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8231B-BDA9-4023-ABB6-7F3B8930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15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8231B-BDA9-4023-ABB6-7F3B8930F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3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2F64-D9EC-56A2-2B75-3B2798D2A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376C6-D186-6CA1-EEF5-0CA5F6863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88E37-BC01-49A1-B456-C68D72EAF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1FBEE-303D-1998-4E3F-4A952F32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E053C-BA6E-E188-1B7F-180A32225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5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3A3F-6BD9-E4C9-46BA-FD4A7BA0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A9BD5-E420-8384-9076-247D67940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C5101-080D-C935-61D1-D873979E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D65B5-7838-8581-5A83-05F6C125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A367-2E36-BD98-111D-F9733BB9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A97027-F71D-CAFF-A0E7-710248997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B1156C-8768-B1AD-36BE-AA835C90C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4B788-99C4-BE15-9327-89018E3D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5302D-D2E0-5534-97A5-248DA45CD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5D40A-A7FD-D7D4-A467-B3606A8F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B6B9-2063-9C59-5EF1-666F7F49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0AA8A-3A88-4D47-0270-FD52952C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AFED-C378-7EEC-28F0-6552279C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A070-8189-A2C6-3867-A41E1D26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266AC-33DC-B6A7-5E19-8560B071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9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34D00-1872-AFF7-4708-B0AB8B60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777B6-674E-A50B-69D0-A7BFD8CED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98CFB-0E3E-AD86-0641-57498DE0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AF468-11FC-307D-0737-913508036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1AD0E-73AE-C1A3-9198-6E349523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1032-CC6F-9DDC-760D-05D03711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F725-81E0-6490-B55E-EE60BFD10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0EF1E-8C0A-8C25-19F9-BC7F19A29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96553-8E72-E67E-9693-E41E5332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43CE2-0299-4310-2048-5EDD8118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DCAEF-6F1E-8F8D-91C3-FB20A5FD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D19-A467-13E5-AC9A-19C22CE8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54666-C8D3-2604-2241-24260C870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F79B3-9015-D28D-6145-650819B9D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38BC2-FFF8-8AB7-5A17-76DAEC815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BE540-A33E-6D93-B351-349A48B70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C6AA77-F84F-2A28-98E8-9E639A55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560DA-9F42-65D3-3922-ED289A76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63725-8BB5-BB25-7A4B-07F6DFF4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4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F56C-1816-280D-6D5B-C093C177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31B6D-4C77-CF8B-9751-90EC5A4A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E8D8E-6906-DBE8-EACC-7CA88A9C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DDF1C-21CB-1DAD-F175-39DFDC5C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3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5C064-38A6-F087-E37E-660DD876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B365B-2CB2-E437-A2D5-867CC6D91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2DADF-0DEC-4FDE-7DDC-AE958E53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7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F6CE-033B-C2BD-BD52-CCA5BECE3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D0642-7089-7867-473D-BCB872F21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38B9B-2C98-E87A-0AAC-3FA7CCD78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7A150-F5FB-37AC-D16F-4EFDDDD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C343D-8D2F-4BC8-5F3C-A9516E963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12FBB-A645-A2EB-D8FF-3A12C55E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2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F1F8-971F-70EF-0FF6-67ED446A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9A4DE2-4D56-B26B-EA41-1807786D7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1AFC2-4314-9BA5-7955-D552752DD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49D0F-7F91-FB2E-1BCA-7715A77C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C9CDF-7F85-63FF-3F7E-2A4B71B4C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5BB6A-2746-DCE4-49AD-8E8A88A4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9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0633D-4D62-DCE5-03AD-D2B05C33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44C42-816D-84EF-A7E2-2C10CBF08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E010-5450-24D5-A37E-1B3ADABEC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0AD6A8-C24A-4E41-8E73-FF0C6F5A852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9047-3FCD-9ECF-B232-9D4674500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CB61C-9231-2812-E8C7-3F8F8545E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7E887-D6A6-466A-9BD5-E5B2D1B3B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AC482-1151-4C4D-A850-8A2A69728C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51"/>
          <a:stretch/>
        </p:blipFill>
        <p:spPr>
          <a:xfrm>
            <a:off x="-2" y="-9625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119586-21F1-FD3D-7335-B981D6B2B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" y="4024623"/>
            <a:ext cx="12011510" cy="157933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5400" dirty="0"/>
              <a:t>Brandon Webster</a:t>
            </a:r>
            <a:br>
              <a:rPr lang="en-US" sz="5400" dirty="0"/>
            </a:br>
            <a:r>
              <a:rPr lang="en-US" sz="5400" dirty="0"/>
              <a:t>PhD Student Plant Breeding and Genetics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3985C-745C-5C79-E6A6-A876BAF15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" y="5670796"/>
            <a:ext cx="6910647" cy="1110727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Cloud Computing Fellowship – 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Cloud database for plant breeding </a:t>
            </a:r>
          </a:p>
        </p:txBody>
      </p:sp>
      <p:pic>
        <p:nvPicPr>
          <p:cNvPr id="8" name="Picture 7" descr="A corn cob made of corn&#10;&#10;Description automatically generated">
            <a:extLst>
              <a:ext uri="{FF2B5EF4-FFF2-40B4-BE49-F238E27FC236}">
                <a16:creationId xmlns:a16="http://schemas.microsoft.com/office/drawing/2014/main" id="{09F182E8-1435-A080-6E4B-D335DFE23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35" y="415403"/>
            <a:ext cx="2294725" cy="439888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F485DC-2524-901E-46DD-D43717DF2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97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08"/>
    </mc:Choice>
    <mc:Fallback>
      <p:transition spd="slow" advTm="24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A152-722B-7991-4747-0A14E5FC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Outcomes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2F780-11B9-49AF-D690-A25B2779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1"/>
            <a:ext cx="10515600" cy="4536488"/>
          </a:xfrm>
        </p:spPr>
        <p:txBody>
          <a:bodyPr/>
          <a:lstStyle/>
          <a:p>
            <a:r>
              <a:rPr lang="en-US" dirty="0"/>
              <a:t>Database engineering could be productive skill in plant breeding lab.</a:t>
            </a:r>
          </a:p>
          <a:p>
            <a:pPr lvl="1"/>
            <a:r>
              <a:rPr lang="en-US" dirty="0"/>
              <a:t>Time spent preparing data for SQL</a:t>
            </a:r>
          </a:p>
          <a:p>
            <a:pPr lvl="2"/>
            <a:r>
              <a:rPr lang="en-US" dirty="0"/>
              <a:t>Separation of meta data from measured traits</a:t>
            </a:r>
          </a:p>
          <a:p>
            <a:pPr lvl="2"/>
            <a:r>
              <a:rPr lang="en-US" dirty="0"/>
              <a:t>Standardization of measurements (what unit, how many days after planting,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SQL querying could be bottleneck in terms of collaboration </a:t>
            </a:r>
          </a:p>
          <a:p>
            <a:r>
              <a:rPr lang="en-US" dirty="0"/>
              <a:t>Skill transfer improving data storage in the lab already even though we probably won’t make the jump to a cloud-based database yet.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6E3414C-0405-B017-C7F8-06F1983E5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393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05"/>
    </mc:Choice>
    <mc:Fallback>
      <p:transition spd="slow" advTm="81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918" x="6997700" y="4787900"/>
          <p14:tracePt t="41925" x="6991350" y="4787900"/>
          <p14:tracePt t="41938" x="6978650" y="4781550"/>
          <p14:tracePt t="41952" x="6927850" y="4762500"/>
          <p14:tracePt t="41970" x="6851650" y="4749800"/>
          <p14:tracePt t="41986" x="6775450" y="4730750"/>
          <p14:tracePt t="42003" x="6686550" y="4705350"/>
          <p14:tracePt t="42004" x="6642100" y="4692650"/>
          <p14:tracePt t="42019" x="6604000" y="4679950"/>
          <p14:tracePt t="42020" x="6578600" y="4667250"/>
          <p14:tracePt t="42037" x="6527800" y="4641850"/>
          <p14:tracePt t="42053" x="6502400" y="4629150"/>
          <p14:tracePt t="42070" x="6489700" y="4610100"/>
          <p14:tracePt t="42086" x="6489700" y="4591050"/>
          <p14:tracePt t="42103" x="6496050" y="4565650"/>
          <p14:tracePt t="42119" x="6515100" y="4540250"/>
          <p14:tracePt t="42136" x="6534150" y="4521200"/>
          <p14:tracePt t="42152" x="6559550" y="4514850"/>
          <p14:tracePt t="42169" x="6578600" y="4502150"/>
          <p14:tracePt t="42186" x="6616700" y="4495800"/>
          <p14:tracePt t="42203" x="6654800" y="4470400"/>
          <p14:tracePt t="42204" x="6673850" y="4470400"/>
          <p14:tracePt t="42219" x="6692900" y="4464050"/>
          <p14:tracePt t="42220" x="6711950" y="4457700"/>
          <p14:tracePt t="42236" x="6756400" y="4451350"/>
          <p14:tracePt t="42254" x="6781800" y="4438650"/>
          <p14:tracePt t="42270" x="6807200" y="4438650"/>
          <p14:tracePt t="42286" x="6838950" y="4432300"/>
          <p14:tracePt t="42303" x="6908800" y="4425950"/>
          <p14:tracePt t="42320" x="6997700" y="4425950"/>
          <p14:tracePt t="42336" x="7092950" y="4413250"/>
          <p14:tracePt t="42353" x="7194550" y="4400550"/>
          <p14:tracePt t="42370" x="7283450" y="4387850"/>
          <p14:tracePt t="42386" x="7340600" y="4375150"/>
          <p14:tracePt t="42403" x="7378700" y="4362450"/>
          <p14:tracePt t="42404" x="7391400" y="4356100"/>
          <p14:tracePt t="42419" x="7404100" y="4349750"/>
          <p14:tracePt t="42420" x="7410450" y="4343400"/>
          <p14:tracePt t="42436" x="7416800" y="4343400"/>
          <p14:tracePt t="42460" x="7423150" y="4337050"/>
          <p14:tracePt t="42470" x="7429500" y="4337050"/>
          <p14:tracePt t="42517" x="7429500" y="4330700"/>
          <p14:tracePt t="42540" x="7435850" y="4330700"/>
          <p14:tracePt t="42573" x="7435850" y="4324350"/>
          <p14:tracePt t="42588" x="7435850" y="4318000"/>
          <p14:tracePt t="42604" x="7435850" y="4311650"/>
          <p14:tracePt t="42620" x="7435850" y="4305300"/>
          <p14:tracePt t="42636" x="7435850" y="4298950"/>
          <p14:tracePt t="42660" x="7435850" y="4292600"/>
          <p14:tracePt t="42676" x="7429500" y="4286250"/>
          <p14:tracePt t="42685" x="7429500" y="4279900"/>
          <p14:tracePt t="46430" x="7429500" y="4273550"/>
          <p14:tracePt t="51951" x="7423150" y="4267200"/>
          <p14:tracePt t="51966" x="7416800" y="4267200"/>
          <p14:tracePt t="51973" x="7410450" y="4267200"/>
          <p14:tracePt t="51987" x="7397750" y="4273550"/>
          <p14:tracePt t="52003" x="7346950" y="4279900"/>
          <p14:tracePt t="52004" x="7302500" y="4292600"/>
          <p14:tracePt t="52020" x="7251700" y="4305300"/>
          <p14:tracePt t="52036" x="7054850" y="4349750"/>
          <p14:tracePt t="52053" x="6908800" y="4381500"/>
          <p14:tracePt t="52070" x="6756400" y="4419600"/>
          <p14:tracePt t="52086" x="6623050" y="4438650"/>
          <p14:tracePt t="52103" x="6521450" y="4457700"/>
          <p14:tracePt t="52119" x="6432550" y="4464050"/>
          <p14:tracePt t="52137" x="6362700" y="4470400"/>
          <p14:tracePt t="52152" x="6292850" y="4476750"/>
          <p14:tracePt t="52169" x="6203950" y="4489450"/>
          <p14:tracePt t="52186" x="6127750" y="4508500"/>
          <p14:tracePt t="52203" x="6045200" y="4521200"/>
          <p14:tracePt t="52219" x="5962650" y="4546600"/>
          <p14:tracePt t="52220" x="5918200" y="4559300"/>
          <p14:tracePt t="52236" x="5848350" y="4578350"/>
          <p14:tracePt t="52253" x="5791200" y="4584700"/>
          <p14:tracePt t="52269" x="5753100" y="4597400"/>
          <p14:tracePt t="52286" x="5721350" y="4603750"/>
          <p14:tracePt t="52303" x="5695950" y="4616450"/>
          <p14:tracePt t="52319" x="5689600" y="4616450"/>
          <p14:tracePt t="52336" x="5683250" y="4622800"/>
          <p14:tracePt t="52353" x="5683250" y="4635500"/>
          <p14:tracePt t="52369" x="5683250" y="4648200"/>
          <p14:tracePt t="52386" x="5689600" y="4667250"/>
          <p14:tracePt t="52403" x="5695950" y="4686300"/>
          <p14:tracePt t="52419" x="5708650" y="4699000"/>
          <p14:tracePt t="52420" x="5708650" y="4705350"/>
          <p14:tracePt t="52436" x="5715000" y="4711700"/>
          <p14:tracePt t="52437" x="5715000" y="4718050"/>
          <p14:tracePt t="52452" x="5721350" y="4724400"/>
          <p14:tracePt t="52469" x="5727700" y="4737100"/>
          <p14:tracePt t="52486" x="5734050" y="4749800"/>
          <p14:tracePt t="52503" x="5753100" y="4768850"/>
          <p14:tracePt t="52519" x="5765800" y="4787900"/>
          <p14:tracePt t="52536" x="5778500" y="4806950"/>
          <p14:tracePt t="52553" x="5791200" y="4813300"/>
          <p14:tracePt t="78497" x="5784850" y="4819650"/>
          <p14:tracePt t="78504" x="5778500" y="4819650"/>
          <p14:tracePt t="78520" x="5734050" y="4826000"/>
          <p14:tracePt t="78535" x="5664200" y="4857750"/>
          <p14:tracePt t="78552" x="5607050" y="4902200"/>
          <p14:tracePt t="78568" x="5581650" y="4933950"/>
          <p14:tracePt t="78585" x="5588000" y="4940300"/>
          <p14:tracePt t="78601" x="5600700" y="4940300"/>
          <p14:tracePt t="78618" x="5607050" y="4940300"/>
          <p14:tracePt t="78634" x="5613400" y="4940300"/>
          <p14:tracePt t="78651" x="5632450" y="4940300"/>
          <p14:tracePt t="78668" x="5664200" y="4953000"/>
          <p14:tracePt t="78686" x="5695950" y="4959350"/>
          <p14:tracePt t="78701" x="5727700" y="4984750"/>
          <p14:tracePt t="78719" x="5772150" y="5010150"/>
          <p14:tracePt t="78735" x="5822950" y="5054600"/>
          <p14:tracePt t="78752" x="5899150" y="5130800"/>
          <p14:tracePt t="78768" x="5962650" y="5200650"/>
          <p14:tracePt t="78785" x="6026150" y="5276850"/>
          <p14:tracePt t="78802" x="6057900" y="5321300"/>
          <p14:tracePt t="78818" x="6070600" y="5327650"/>
          <p14:tracePt t="78834" x="6083300" y="5314950"/>
          <p14:tracePt t="78852" x="6096000" y="5308600"/>
          <p14:tracePt t="79287" x="6096000" y="5302250"/>
          <p14:tracePt t="79303" x="6089650" y="5302250"/>
          <p14:tracePt t="79308" x="6064250" y="5302250"/>
          <p14:tracePt t="79319" x="6032500" y="5302250"/>
          <p14:tracePt t="79335" x="5943600" y="5308600"/>
          <p14:tracePt t="79352" x="5848350" y="5321300"/>
          <p14:tracePt t="79368" x="5753100" y="5314950"/>
          <p14:tracePt t="79385" x="5651500" y="5302250"/>
          <p14:tracePt t="79402" x="5588000" y="5289550"/>
          <p14:tracePt t="79418" x="5537200" y="5264150"/>
          <p14:tracePt t="79435" x="5499100" y="5251450"/>
          <p14:tracePt t="79436" x="5492750" y="5238750"/>
          <p14:tracePt t="79451" x="5486400" y="5238750"/>
          <p14:tracePt t="79452" x="5480050" y="5226050"/>
          <p14:tracePt t="79468" x="5473700" y="5219700"/>
          <p14:tracePt t="79484" x="5467350" y="5213350"/>
          <p14:tracePt t="79502" x="5467350" y="5207000"/>
          <p14:tracePt t="79518" x="5467350" y="5187950"/>
          <p14:tracePt t="79535" x="5467350" y="5149850"/>
          <p14:tracePt t="79551" x="5467350" y="5130800"/>
          <p14:tracePt t="79580" x="5467350" y="5111750"/>
          <p14:tracePt t="79604" x="5467350" y="5105400"/>
          <p14:tracePt t="79620" x="5467350" y="5099050"/>
          <p14:tracePt t="79628" x="5467350" y="5092700"/>
          <p14:tracePt t="79636" x="5467350" y="5080000"/>
          <p14:tracePt t="79652" x="5403850" y="5022850"/>
          <p14:tracePt t="79668" x="5245100" y="4921250"/>
          <p14:tracePt t="79685" x="4965700" y="4762500"/>
          <p14:tracePt t="79702" x="4673600" y="4635500"/>
          <p14:tracePt t="79719" x="4445000" y="4565650"/>
          <p14:tracePt t="79735" x="4184650" y="4533900"/>
          <p14:tracePt t="79752" x="3898900" y="4546600"/>
          <p14:tracePt t="79769" x="3435350" y="4591050"/>
          <p14:tracePt t="79785" x="2825750" y="4622800"/>
          <p14:tracePt t="79801" x="1860550" y="4457700"/>
          <p14:tracePt t="79819" x="889000" y="40386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5046D6-ABD6-E56A-8228-7F18DDDCE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76" r="10280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FB95F1-E009-7A4C-EA73-AC80855C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77" y="301886"/>
            <a:ext cx="6224984" cy="1376039"/>
          </a:xfrm>
        </p:spPr>
        <p:txBody>
          <a:bodyPr>
            <a:normAutofit/>
          </a:bodyPr>
          <a:lstStyle/>
          <a:p>
            <a:r>
              <a:rPr lang="en-US" sz="4000" dirty="0"/>
              <a:t>The Problem – </a:t>
            </a:r>
            <a:br>
              <a:rPr lang="en-US" sz="4000" dirty="0"/>
            </a:br>
            <a:r>
              <a:rPr lang="en-US" sz="4000" dirty="0"/>
              <a:t>Data Discordance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B063-924C-A2A5-2055-94B8B8E84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16" y="1677926"/>
            <a:ext cx="5083906" cy="473175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/>
              <a:t>Multiple streams of data collected at different scales</a:t>
            </a:r>
          </a:p>
          <a:p>
            <a:pPr lvl="1"/>
            <a:r>
              <a:rPr lang="en-US" sz="2000" dirty="0"/>
              <a:t>Remote Sensing </a:t>
            </a:r>
          </a:p>
          <a:p>
            <a:pPr lvl="1"/>
            <a:r>
              <a:rPr lang="en-US" sz="2000" dirty="0"/>
              <a:t>Gene expression</a:t>
            </a:r>
          </a:p>
          <a:p>
            <a:pPr lvl="1"/>
            <a:r>
              <a:rPr lang="en-US" sz="2000" dirty="0"/>
              <a:t>Plant physiology</a:t>
            </a:r>
          </a:p>
          <a:p>
            <a:pPr lvl="1"/>
            <a:r>
              <a:rPr lang="en-US" sz="2000" dirty="0"/>
              <a:t>DNA Sequence variation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Collaborators working on different versions of the data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F11499-6987-88FC-3A83-F4DE7E51E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17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80"/>
    </mc:Choice>
    <mc:Fallback>
      <p:transition spd="slow" advTm="6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342" x="3587750" y="3060700"/>
          <p14:tracePt t="28346" x="3587750" y="3054350"/>
          <p14:tracePt t="28363" x="3587750" y="3048000"/>
          <p14:tracePt t="28379" x="3587750" y="3035300"/>
          <p14:tracePt t="28396" x="3581400" y="3016250"/>
          <p14:tracePt t="28412" x="3575050" y="2997200"/>
          <p14:tracePt t="28428" x="3562350" y="2984500"/>
          <p14:tracePt t="28445" x="3543300" y="2965450"/>
          <p14:tracePt t="28462" x="3524250" y="2946400"/>
          <p14:tracePt t="28478" x="3505200" y="2927350"/>
          <p14:tracePt t="28495" x="3486150" y="2908300"/>
          <p14:tracePt t="28511" x="3473450" y="2889250"/>
          <p14:tracePt t="28529" x="3448050" y="2870200"/>
          <p14:tracePt t="28529" x="3435350" y="2857500"/>
          <p14:tracePt t="28545" x="3429000" y="2851150"/>
          <p14:tracePt t="28546" x="3422650" y="2838450"/>
          <p14:tracePt t="28562" x="3397250" y="2825750"/>
          <p14:tracePt t="28578" x="3371850" y="2813050"/>
          <p14:tracePt t="28595" x="3346450" y="2800350"/>
          <p14:tracePt t="28611" x="3321050" y="2787650"/>
          <p14:tracePt t="28628" x="3276600" y="2768600"/>
          <p14:tracePt t="28644" x="3213100" y="2743200"/>
          <p14:tracePt t="28661" x="3143250" y="2724150"/>
          <p14:tracePt t="28678" x="3073400" y="2698750"/>
          <p14:tracePt t="28695" x="2990850" y="2673350"/>
          <p14:tracePt t="28711" x="2908300" y="2647950"/>
          <p14:tracePt t="28728" x="2832100" y="2622550"/>
          <p14:tracePt t="28744" x="2743200" y="2609850"/>
          <p14:tracePt t="28745" x="2698750" y="2603500"/>
          <p14:tracePt t="28761" x="2673350" y="2597150"/>
          <p14:tracePt t="28762" x="2635250" y="2590800"/>
          <p14:tracePt t="28778" x="2571750" y="2578100"/>
          <p14:tracePt t="28795" x="2508250" y="2571750"/>
          <p14:tracePt t="28812" x="2463800" y="2565400"/>
          <p14:tracePt t="28828" x="2425700" y="2565400"/>
          <p14:tracePt t="28845" x="2387600" y="2559050"/>
          <p14:tracePt t="28861" x="2355850" y="2559050"/>
          <p14:tracePt t="28878" x="2324100" y="2559050"/>
          <p14:tracePt t="28894" x="2286000" y="2559050"/>
          <p14:tracePt t="28912" x="2247900" y="2559050"/>
          <p14:tracePt t="28929" x="2209800" y="2559050"/>
          <p14:tracePt t="28945" x="2178050" y="2559050"/>
          <p14:tracePt t="28946" x="2152650" y="2559050"/>
          <p14:tracePt t="28961" x="2120900" y="2559050"/>
          <p14:tracePt t="28978" x="2044700" y="2559050"/>
          <p14:tracePt t="28995" x="1974850" y="2559050"/>
          <p14:tracePt t="29012" x="1905000" y="2559050"/>
          <p14:tracePt t="29028" x="1835150" y="2559050"/>
          <p14:tracePt t="29045" x="1771650" y="2559050"/>
          <p14:tracePt t="29061" x="1714500" y="2552700"/>
          <p14:tracePt t="29078" x="1676400" y="2552700"/>
          <p14:tracePt t="29094" x="1657350" y="2552700"/>
          <p14:tracePt t="29112" x="1631950" y="2552700"/>
          <p14:tracePt t="29128" x="1619250" y="2559050"/>
          <p14:tracePt t="29145" x="1612900" y="2584450"/>
          <p14:tracePt t="29146" x="1612900" y="2590800"/>
          <p14:tracePt t="29161" x="1612900" y="2603500"/>
          <p14:tracePt t="29178" x="1708150" y="2654300"/>
          <p14:tracePt t="29195" x="1809750" y="2679700"/>
          <p14:tracePt t="29212" x="1930400" y="2698750"/>
          <p14:tracePt t="29228" x="2063750" y="2711450"/>
          <p14:tracePt t="29245" x="2184400" y="2711450"/>
          <p14:tracePt t="29261" x="2260600" y="2711450"/>
          <p14:tracePt t="29278" x="2273300" y="2711450"/>
          <p14:tracePt t="29388" x="2279650" y="2711450"/>
          <p14:tracePt t="30132" x="2279650" y="2717800"/>
          <p14:tracePt t="30154" x="2286000" y="2717800"/>
          <p14:tracePt t="30179" x="2286000" y="2724150"/>
          <p14:tracePt t="30197" x="2292350" y="2724150"/>
          <p14:tracePt t="30227" x="2298700" y="2724150"/>
          <p14:tracePt t="30235" x="2305050" y="2724150"/>
          <p14:tracePt t="30250" x="2311400" y="2724150"/>
          <p14:tracePt t="30266" x="2317750" y="2724150"/>
          <p14:tracePt t="30282" x="2330450" y="2724150"/>
          <p14:tracePt t="30295" x="2343150" y="2724150"/>
          <p14:tracePt t="30311" x="2355850" y="2724150"/>
          <p14:tracePt t="30328" x="2381250" y="2724150"/>
          <p14:tracePt t="30345" x="2393950" y="2724150"/>
          <p14:tracePt t="30362" x="2406650" y="2717800"/>
          <p14:tracePt t="30402" x="2413000" y="2717800"/>
          <p14:tracePt t="31028" x="2419350" y="2717800"/>
          <p14:tracePt t="31036" x="2425700" y="2717800"/>
          <p14:tracePt t="31051" x="2432050" y="2717800"/>
          <p14:tracePt t="31066" x="2438400" y="2717800"/>
          <p14:tracePt t="31082" x="2451100" y="2717800"/>
          <p14:tracePt t="31095" x="2457450" y="2717800"/>
          <p14:tracePt t="32580" x="2463800" y="2717800"/>
          <p14:tracePt t="32588" x="2470150" y="2717800"/>
          <p14:tracePt t="32602" x="2476500" y="2717800"/>
          <p14:tracePt t="32612" x="2482850" y="2717800"/>
          <p14:tracePt t="32628" x="2495550" y="2730500"/>
          <p14:tracePt t="32644" x="2508250" y="2730500"/>
          <p14:tracePt t="32732" x="2514600" y="2730500"/>
          <p14:tracePt t="32748" x="2520950" y="2730500"/>
          <p14:tracePt t="32754" x="2527300" y="2730500"/>
          <p14:tracePt t="32762" x="2533650" y="2730500"/>
          <p14:tracePt t="32779" x="2546350" y="2730500"/>
          <p14:tracePt t="32869" x="2552700" y="2730500"/>
          <p14:tracePt t="32890" x="2559050" y="2730500"/>
          <p14:tracePt t="32906" x="2565400" y="2730500"/>
          <p14:tracePt t="32914" x="2571750" y="2730500"/>
          <p14:tracePt t="32930" x="2578100" y="2730500"/>
          <p14:tracePt t="32946" x="2584450" y="2730500"/>
          <p14:tracePt t="32970" x="2590800" y="2730500"/>
          <p14:tracePt t="32978" x="2597150" y="2730500"/>
          <p14:tracePt t="32995" x="2603500" y="2730500"/>
          <p14:tracePt t="33011" x="2609850" y="2730500"/>
          <p14:tracePt t="33018" x="2616200" y="2730500"/>
          <p14:tracePt t="33027" x="2622550" y="2730500"/>
          <p14:tracePt t="33044" x="2641600" y="2730500"/>
          <p14:tracePt t="33061" x="2667000" y="2730500"/>
          <p14:tracePt t="33078" x="2705100" y="2730500"/>
          <p14:tracePt t="33095" x="2768600" y="2730500"/>
          <p14:tracePt t="33111" x="2857500" y="2749550"/>
          <p14:tracePt t="33127" x="2921000" y="2768600"/>
          <p14:tracePt t="33144" x="2959100" y="2781300"/>
          <p14:tracePt t="33162" x="2990850" y="2794000"/>
          <p14:tracePt t="33186" x="2990850" y="2800350"/>
          <p14:tracePt t="33227" x="2984500" y="2800350"/>
          <p14:tracePt t="33244" x="2978150" y="2800350"/>
          <p14:tracePt t="33250" x="2971800" y="2794000"/>
          <p14:tracePt t="33262" x="2965450" y="2787650"/>
          <p14:tracePt t="33278" x="2927350" y="2762250"/>
          <p14:tracePt t="33294" x="2908300" y="2736850"/>
          <p14:tracePt t="33311" x="2901950" y="2717800"/>
          <p14:tracePt t="33328" x="2901950" y="2711450"/>
          <p14:tracePt t="33344" x="2908300" y="2705100"/>
          <p14:tracePt t="33361" x="2940050" y="2692400"/>
          <p14:tracePt t="33378" x="3054350" y="2679700"/>
          <p14:tracePt t="33395" x="3149600" y="2679700"/>
          <p14:tracePt t="33412" x="3251200" y="2679700"/>
          <p14:tracePt t="33428" x="3333750" y="2679700"/>
          <p14:tracePt t="33445" x="3384550" y="2686050"/>
          <p14:tracePt t="33461" x="3403600" y="2698750"/>
          <p14:tracePt t="33478" x="3409950" y="2698750"/>
          <p14:tracePt t="33495" x="3403600" y="2711450"/>
          <p14:tracePt t="33511" x="3384550" y="2717800"/>
          <p14:tracePt t="33528" x="3359150" y="2724150"/>
          <p14:tracePt t="33545" x="3314700" y="2724150"/>
          <p14:tracePt t="33546" x="3289300" y="2724150"/>
          <p14:tracePt t="33561" x="3263900" y="2724150"/>
          <p14:tracePt t="33562" x="3225800" y="2711450"/>
          <p14:tracePt t="33578" x="3155950" y="2686050"/>
          <p14:tracePt t="33595" x="3098800" y="2654300"/>
          <p14:tracePt t="33611" x="3079750" y="2635250"/>
          <p14:tracePt t="33628" x="3079750" y="2616200"/>
          <p14:tracePt t="33645" x="3098800" y="2609850"/>
          <p14:tracePt t="33661" x="3162300" y="2597150"/>
          <p14:tracePt t="33678" x="3251200" y="2597150"/>
          <p14:tracePt t="33694" x="3365500" y="2597150"/>
          <p14:tracePt t="33711" x="3486150" y="2622550"/>
          <p14:tracePt t="33728" x="3549650" y="2654300"/>
          <p14:tracePt t="33744" x="3581400" y="2667000"/>
          <p14:tracePt t="33746" x="3587750" y="2673350"/>
          <p14:tracePt t="33761" x="3587750" y="2679700"/>
          <p14:tracePt t="33762" x="3587750" y="2686050"/>
          <p14:tracePt t="33778" x="3562350" y="2698750"/>
          <p14:tracePt t="33795" x="3517900" y="2705100"/>
          <p14:tracePt t="33811" x="3454400" y="2705100"/>
          <p14:tracePt t="33827" x="3403600" y="2705100"/>
          <p14:tracePt t="33844" x="3371850" y="2705100"/>
          <p14:tracePt t="33861" x="3346450" y="2692400"/>
          <p14:tracePt t="33878" x="3340100" y="2686050"/>
          <p14:tracePt t="33895" x="3340100" y="2679700"/>
          <p14:tracePt t="33911" x="3352800" y="2667000"/>
          <p14:tracePt t="33928" x="3371850" y="2660650"/>
          <p14:tracePt t="33944" x="3390900" y="2654300"/>
          <p14:tracePt t="33961" x="3403600" y="2654300"/>
          <p14:tracePt t="33978" x="3409950" y="2654300"/>
          <p14:tracePt t="35812" x="3416300" y="2654300"/>
          <p14:tracePt t="35834" x="3422650" y="2654300"/>
          <p14:tracePt t="35851" x="3422650" y="2660650"/>
          <p14:tracePt t="36221" x="3429000" y="2660650"/>
          <p14:tracePt t="36229" x="3429000" y="2667000"/>
          <p14:tracePt t="36234" x="3435350" y="2673350"/>
          <p14:tracePt t="36245" x="3441700" y="2673350"/>
          <p14:tracePt t="36261" x="3454400" y="2686050"/>
          <p14:tracePt t="36278" x="3460750" y="2692400"/>
          <p14:tracePt t="36340" x="3460750" y="2698750"/>
          <p14:tracePt t="36347" x="3467100" y="2698750"/>
          <p14:tracePt t="36363" x="3467100" y="2705100"/>
          <p14:tracePt t="36378" x="3479800" y="2717800"/>
          <p14:tracePt t="36395" x="3492500" y="2736850"/>
          <p14:tracePt t="36411" x="3511550" y="2768600"/>
          <p14:tracePt t="36428" x="3517900" y="2794000"/>
          <p14:tracePt t="36444" x="3530600" y="2825750"/>
          <p14:tracePt t="36461" x="3530600" y="2844800"/>
          <p14:tracePt t="36479" x="3524250" y="2870200"/>
          <p14:tracePt t="36494" x="3517900" y="2876550"/>
          <p14:tracePt t="36511" x="3511550" y="2876550"/>
          <p14:tracePt t="36732" x="3505200" y="2882900"/>
          <p14:tracePt t="36754" x="3505200" y="2889250"/>
          <p14:tracePt t="36762" x="3505200" y="2895600"/>
          <p14:tracePt t="36770" x="3505200" y="2908300"/>
          <p14:tracePt t="36778" x="3492500" y="2927350"/>
          <p14:tracePt t="36795" x="3473450" y="2959100"/>
          <p14:tracePt t="36812" x="3422650" y="3016250"/>
          <p14:tracePt t="36828" x="3352800" y="3073400"/>
          <p14:tracePt t="36845" x="3263900" y="3124200"/>
          <p14:tracePt t="36861" x="3200400" y="3155950"/>
          <p14:tracePt t="36878" x="3162300" y="3168650"/>
          <p14:tracePt t="37004" x="3168650" y="3168650"/>
          <p14:tracePt t="37018" x="3175000" y="3168650"/>
          <p14:tracePt t="37034" x="3181350" y="3168650"/>
          <p14:tracePt t="37076" x="3187700" y="3168650"/>
          <p14:tracePt t="37084" x="3194050" y="3168650"/>
          <p14:tracePt t="37308" x="3200400" y="3168650"/>
          <p14:tracePt t="37324" x="3206750" y="3168650"/>
          <p14:tracePt t="37330" x="3213100" y="3168650"/>
          <p14:tracePt t="37343" x="3225800" y="3168650"/>
          <p14:tracePt t="37361" x="3263900" y="3168650"/>
          <p14:tracePt t="37378" x="3340100" y="3187700"/>
          <p14:tracePt t="37395" x="3365500" y="3194050"/>
          <p14:tracePt t="37500" x="3359150" y="3194050"/>
          <p14:tracePt t="37508" x="3352800" y="3194050"/>
          <p14:tracePt t="37514" x="3346450" y="3194050"/>
          <p14:tracePt t="37528" x="3333750" y="3200400"/>
          <p14:tracePt t="37545" x="3295650" y="3200400"/>
          <p14:tracePt t="37546" x="3270250" y="3200400"/>
          <p14:tracePt t="37561" x="3251200" y="3200400"/>
          <p14:tracePt t="37578" x="3213100" y="3200400"/>
          <p14:tracePt t="37684" x="3213100" y="3206750"/>
          <p14:tracePt t="38316" x="3206750" y="3200400"/>
          <p14:tracePt t="38332" x="3194050" y="3194050"/>
          <p14:tracePt t="38338" x="3181350" y="3187700"/>
          <p14:tracePt t="38346" x="3155950" y="3175000"/>
          <p14:tracePt t="38362" x="3073400" y="3136900"/>
          <p14:tracePt t="38378" x="2940050" y="3092450"/>
          <p14:tracePt t="38395" x="2794000" y="3060700"/>
          <p14:tracePt t="38411" x="2698750" y="3041650"/>
          <p14:tracePt t="38427" x="2647950" y="3028950"/>
          <p14:tracePt t="38548" x="2641600" y="3028950"/>
          <p14:tracePt t="38579" x="2635250" y="3028950"/>
          <p14:tracePt t="38636" x="2635250" y="3022600"/>
          <p14:tracePt t="38645" x="2654300" y="3022600"/>
          <p14:tracePt t="38650" x="2686050" y="3022600"/>
          <p14:tracePt t="38661" x="2724150" y="3022600"/>
          <p14:tracePt t="38678" x="2876550" y="3022600"/>
          <p14:tracePt t="38694" x="3092450" y="3028950"/>
          <p14:tracePt t="38711" x="3352800" y="3067050"/>
          <p14:tracePt t="38728" x="3511550" y="3098800"/>
          <p14:tracePt t="38744" x="3562350" y="3124200"/>
          <p14:tracePt t="38761" x="3556000" y="3136900"/>
          <p14:tracePt t="38762" x="3517900" y="3149600"/>
          <p14:tracePt t="38778" x="3384550" y="3162300"/>
          <p14:tracePt t="38794" x="3225800" y="3168650"/>
          <p14:tracePt t="38811" x="3016250" y="3155950"/>
          <p14:tracePt t="38828" x="2800350" y="3117850"/>
          <p14:tracePt t="38844" x="2635250" y="3073400"/>
          <p14:tracePt t="38861" x="2540000" y="3041650"/>
          <p14:tracePt t="38878" x="2520950" y="3035300"/>
          <p14:tracePt t="38894" x="2508250" y="3035300"/>
          <p14:tracePt t="38911" x="2508250" y="3028950"/>
          <p14:tracePt t="38927" x="2533650" y="3028950"/>
          <p14:tracePt t="38945" x="2603500" y="3041650"/>
          <p14:tracePt t="38961" x="2724150" y="3060700"/>
          <p14:tracePt t="38978" x="2901950" y="3086100"/>
          <p14:tracePt t="38994" x="2984500" y="3098800"/>
          <p14:tracePt t="39011" x="3003550" y="3098800"/>
          <p14:tracePt t="39042" x="3009900" y="3098800"/>
          <p14:tracePt t="39074" x="3003550" y="3098800"/>
          <p14:tracePt t="39083" x="2990850" y="3098800"/>
          <p14:tracePt t="39096" x="2978150" y="3098800"/>
          <p14:tracePt t="39111" x="2946400" y="3098800"/>
          <p14:tracePt t="39128" x="2914650" y="3098800"/>
          <p14:tracePt t="39144" x="2889250" y="3098800"/>
          <p14:tracePt t="39161" x="2882900" y="3098800"/>
          <p14:tracePt t="39332" x="2882900" y="3092450"/>
          <p14:tracePt t="39346" x="2889250" y="3092450"/>
          <p14:tracePt t="39354" x="2901950" y="3086100"/>
          <p14:tracePt t="39362" x="2921000" y="3086100"/>
          <p14:tracePt t="39378" x="2997200" y="3086100"/>
          <p14:tracePt t="39394" x="3079750" y="3086100"/>
          <p14:tracePt t="39411" x="3168650" y="3086100"/>
          <p14:tracePt t="39428" x="3238500" y="3086100"/>
          <p14:tracePt t="39445" x="3270250" y="3086100"/>
          <p14:tracePt t="39461" x="3276600" y="3086100"/>
          <p14:tracePt t="39548" x="3282950" y="3086100"/>
          <p14:tracePt t="39570" x="3276600" y="3086100"/>
          <p14:tracePt t="39586" x="3270250" y="3086100"/>
          <p14:tracePt t="40429" x="3270250" y="3092450"/>
          <p14:tracePt t="40476" x="3270250" y="3098800"/>
          <p14:tracePt t="40884" x="3263900" y="3098800"/>
          <p14:tracePt t="41140" x="3257550" y="3098800"/>
          <p14:tracePt t="41636" x="3257550" y="3105150"/>
          <p14:tracePt t="41650" x="3257550" y="3111500"/>
          <p14:tracePt t="41658" x="3263900" y="3111500"/>
          <p14:tracePt t="41666" x="3270250" y="3117850"/>
          <p14:tracePt t="41678" x="3282950" y="3124200"/>
          <p14:tracePt t="41694" x="3314700" y="3130550"/>
          <p14:tracePt t="41712" x="3346450" y="3143250"/>
          <p14:tracePt t="41727" x="3371850" y="3149600"/>
          <p14:tracePt t="41744" x="3409950" y="3168650"/>
          <p14:tracePt t="41760" x="3454400" y="3181350"/>
          <p14:tracePt t="41777" x="3511550" y="3206750"/>
          <p14:tracePt t="41778" x="3549650" y="3219450"/>
          <p14:tracePt t="41794" x="3651250" y="3251200"/>
          <p14:tracePt t="41811" x="3746500" y="3282950"/>
          <p14:tracePt t="41828" x="3848100" y="3321050"/>
          <p14:tracePt t="41844" x="3937000" y="3352800"/>
          <p14:tracePt t="41861" x="3987800" y="3378200"/>
          <p14:tracePt t="41877" x="4019550" y="3384550"/>
          <p14:tracePt t="41940" x="4025900" y="3390900"/>
          <p14:tracePt t="41947" x="4032250" y="3390900"/>
          <p14:tracePt t="41964" x="4038600" y="3403600"/>
          <p14:tracePt t="42076" x="4044950" y="3403600"/>
          <p14:tracePt t="42084" x="4051300" y="3409950"/>
          <p14:tracePt t="42097" x="4057650" y="3409950"/>
          <p14:tracePt t="42111" x="4076700" y="3422650"/>
          <p14:tracePt t="42128" x="4089400" y="3422650"/>
          <p14:tracePt t="42144" x="4102100" y="3429000"/>
          <p14:tracePt t="42162" x="4114800" y="3435350"/>
          <p14:tracePt t="42211" x="4121150" y="3435350"/>
          <p14:tracePt t="42227" x="4133850" y="3435350"/>
          <p14:tracePt t="42234" x="4146550" y="3435350"/>
          <p14:tracePt t="42244" x="4159250" y="3435350"/>
          <p14:tracePt t="42261" x="4171950" y="3435350"/>
          <p14:tracePt t="42278" x="4184650" y="3435350"/>
          <p14:tracePt t="42294" x="4191000" y="3435350"/>
          <p14:tracePt t="42314" x="4197350" y="3435350"/>
          <p14:tracePt t="42327" x="4203700" y="3429000"/>
          <p14:tracePt t="42354" x="4203700" y="3422650"/>
          <p14:tracePt t="42378" x="4210050" y="3416300"/>
          <p14:tracePt t="43788" x="4216400" y="3416300"/>
          <p14:tracePt t="49829" x="4216400" y="3409950"/>
          <p14:tracePt t="49837" x="4216400" y="3403600"/>
          <p14:tracePt t="49850" x="4222750" y="3397250"/>
          <p14:tracePt t="49860" x="4229100" y="3397250"/>
          <p14:tracePt t="50206" x="4222750" y="3409950"/>
          <p14:tracePt t="50212" x="4210050" y="3429000"/>
          <p14:tracePt t="50229" x="4140200" y="3479800"/>
          <p14:tracePt t="50244" x="4044950" y="3556000"/>
          <p14:tracePt t="50261" x="3930650" y="3625850"/>
          <p14:tracePt t="50278" x="3829050" y="3683000"/>
          <p14:tracePt t="50295" x="3759200" y="3714750"/>
          <p14:tracePt t="50310" x="3727450" y="3733800"/>
          <p14:tracePt t="50328" x="3708400" y="3740150"/>
          <p14:tracePt t="50404" x="3702050" y="3740150"/>
          <p14:tracePt t="50716" x="3702050" y="3746500"/>
          <p14:tracePt t="50724" x="3708400" y="3752850"/>
          <p14:tracePt t="50731" x="3721100" y="3759200"/>
          <p14:tracePt t="50744" x="3733800" y="3778250"/>
          <p14:tracePt t="50761" x="3790950" y="3816350"/>
          <p14:tracePt t="50762" x="3816350" y="3835400"/>
          <p14:tracePt t="50778" x="3886200" y="3879850"/>
          <p14:tracePt t="50794" x="3962400" y="3917950"/>
          <p14:tracePt t="50811" x="4013200" y="3937000"/>
          <p14:tracePt t="50828" x="4051300" y="3956050"/>
          <p14:tracePt t="50844" x="4076700" y="3968750"/>
          <p14:tracePt t="50861" x="4083050" y="3975100"/>
          <p14:tracePt t="51381" x="4089400" y="3975100"/>
          <p14:tracePt t="51397" x="4102100" y="3975100"/>
          <p14:tracePt t="51402" x="4127500" y="3962400"/>
          <p14:tracePt t="51411" x="4184650" y="3917950"/>
          <p14:tracePt t="51428" x="4400550" y="3790950"/>
          <p14:tracePt t="51444" x="4648200" y="3702050"/>
          <p14:tracePt t="51461" x="4819650" y="3676650"/>
          <p14:tracePt t="51477" x="4953000" y="3663950"/>
          <p14:tracePt t="51495" x="5029200" y="3644900"/>
          <p14:tracePt t="51510" x="5105400" y="3638550"/>
          <p14:tracePt t="51528" x="5156200" y="3625850"/>
          <p14:tracePt t="51544" x="5207000" y="3606800"/>
          <p14:tracePt t="51561" x="5264150" y="3600450"/>
          <p14:tracePt t="51562" x="5289550" y="3594100"/>
          <p14:tracePt t="51577" x="5321300" y="3594100"/>
          <p14:tracePt t="51578" x="5365750" y="3594100"/>
          <p14:tracePt t="51595" x="5524500" y="3625850"/>
          <p14:tracePt t="51611" x="5822950" y="3721100"/>
          <p14:tracePt t="51628" x="6210300" y="3854450"/>
          <p14:tracePt t="51644" x="6648450" y="4019550"/>
          <p14:tracePt t="51661" x="6978650" y="4184650"/>
          <p14:tracePt t="51678" x="7124700" y="4305300"/>
          <p14:tracePt t="51694" x="7169150" y="4406900"/>
          <p14:tracePt t="51710" x="7150100" y="4502150"/>
          <p14:tracePt t="51727" x="7080250" y="4572000"/>
          <p14:tracePt t="51744" x="6972300" y="4610100"/>
          <p14:tracePt t="51760" x="6838950" y="4610100"/>
          <p14:tracePt t="51762" x="6775450" y="4584700"/>
          <p14:tracePt t="51777" x="6711950" y="4552950"/>
          <p14:tracePt t="51778" x="6648450" y="4495800"/>
          <p14:tracePt t="51794" x="6553200" y="4368800"/>
          <p14:tracePt t="51810" x="6483350" y="4229100"/>
          <p14:tracePt t="51827" x="6451600" y="4114800"/>
          <p14:tracePt t="51844" x="6445250" y="4019550"/>
          <p14:tracePt t="51860" x="6477000" y="3937000"/>
          <p14:tracePt t="51878" x="6534150" y="3879850"/>
          <p14:tracePt t="51894" x="6610350" y="3835400"/>
          <p14:tracePt t="51911" x="6711950" y="3810000"/>
          <p14:tracePt t="51927" x="6819900" y="3784600"/>
          <p14:tracePt t="51944" x="6915150" y="3759200"/>
          <p14:tracePt t="51961" x="7023100" y="3740150"/>
          <p14:tracePt t="51962" x="7073900" y="3733800"/>
          <p14:tracePt t="51977" x="7118350" y="3733800"/>
          <p14:tracePt t="51994" x="7226300" y="3733800"/>
          <p14:tracePt t="52010" x="7283450" y="3733800"/>
          <p14:tracePt t="52027" x="7302500" y="3740150"/>
          <p14:tracePt t="52044" x="7315200" y="3746500"/>
          <p14:tracePt t="52061" x="7321550" y="3765550"/>
          <p14:tracePt t="52077" x="7327900" y="3803650"/>
          <p14:tracePt t="52094" x="7334250" y="3835400"/>
          <p14:tracePt t="52110" x="7346950" y="3873500"/>
          <p14:tracePt t="52128" x="7353300" y="3905250"/>
          <p14:tracePt t="52144" x="7359650" y="3917950"/>
          <p14:tracePt t="52292" x="7366000" y="3917950"/>
          <p14:tracePt t="52420" x="7366000" y="3911600"/>
          <p14:tracePt t="53020" x="7366000" y="3917950"/>
          <p14:tracePt t="53034" x="7366000" y="3924300"/>
          <p14:tracePt t="53050" x="7366000" y="3930650"/>
          <p14:tracePt t="53066" x="7366000" y="3937000"/>
          <p14:tracePt t="53074" x="7366000" y="3943350"/>
          <p14:tracePt t="53107" x="7366000" y="3949700"/>
          <p14:tracePt t="53123" x="7366000" y="3956050"/>
          <p14:tracePt t="53138" x="7366000" y="3962400"/>
          <p14:tracePt t="53146" x="7366000" y="3968750"/>
          <p14:tracePt t="53161" x="7366000" y="3975100"/>
          <p14:tracePt t="53177" x="7366000" y="3987800"/>
          <p14:tracePt t="53194" x="7366000" y="4013200"/>
          <p14:tracePt t="53210" x="7366000" y="4032250"/>
          <p14:tracePt t="53227" x="7366000" y="4038600"/>
          <p14:tracePt t="53316" x="7366000" y="4044950"/>
          <p14:tracePt t="53331" x="7366000" y="4051300"/>
          <p14:tracePt t="53338" x="7359650" y="4057650"/>
          <p14:tracePt t="53346" x="7353300" y="4064000"/>
          <p14:tracePt t="53360" x="7346950" y="4070350"/>
          <p14:tracePt t="53377" x="7321550" y="4089400"/>
          <p14:tracePt t="53394" x="7283450" y="4108450"/>
          <p14:tracePt t="53411" x="7264400" y="4114800"/>
          <p14:tracePt t="53427" x="7251700" y="4121150"/>
          <p14:tracePt t="53444" x="7239000" y="4127500"/>
          <p14:tracePt t="53460" x="7232650" y="4127500"/>
          <p14:tracePt t="53477" x="7219950" y="4133850"/>
          <p14:tracePt t="53494" x="7207250" y="4133850"/>
          <p14:tracePt t="53511" x="7194550" y="4133850"/>
          <p14:tracePt t="53527" x="7188200" y="4133850"/>
          <p14:tracePt t="53544" x="7169150" y="4133850"/>
          <p14:tracePt t="53561" x="7156450" y="4133850"/>
          <p14:tracePt t="53562" x="7150100" y="4133850"/>
          <p14:tracePt t="53578" x="7131050" y="4133850"/>
          <p14:tracePt t="53594" x="7112000" y="4133850"/>
          <p14:tracePt t="53611" x="7099300" y="4133850"/>
          <p14:tracePt t="53627" x="7086600" y="4133850"/>
          <p14:tracePt t="53644" x="7073900" y="4133850"/>
          <p14:tracePt t="53660" x="7061200" y="4133850"/>
          <p14:tracePt t="53678" x="7054850" y="4140200"/>
          <p14:tracePt t="53694" x="7042150" y="4140200"/>
          <p14:tracePt t="53711" x="7029450" y="4140200"/>
          <p14:tracePt t="53727" x="7016750" y="4146550"/>
          <p14:tracePt t="53744" x="6997700" y="4152900"/>
          <p14:tracePt t="53760" x="6985000" y="4152900"/>
          <p14:tracePt t="53762" x="6972300" y="4159250"/>
          <p14:tracePt t="53777" x="6959600" y="4159250"/>
          <p14:tracePt t="53779" x="6946900" y="4159250"/>
          <p14:tracePt t="53794" x="6934200" y="4165600"/>
          <p14:tracePt t="53810" x="6921500" y="4165600"/>
          <p14:tracePt t="53900" x="6915150" y="4165600"/>
          <p14:tracePt t="53915" x="6902450" y="4159250"/>
          <p14:tracePt t="53922" x="6889750" y="4152900"/>
          <p14:tracePt t="53930" x="6877050" y="4140200"/>
          <p14:tracePt t="53943" x="6858000" y="4114800"/>
          <p14:tracePt t="53960" x="6826250" y="4064000"/>
          <p14:tracePt t="53977" x="6788150" y="4013200"/>
          <p14:tracePt t="53994" x="6756400" y="3956050"/>
          <p14:tracePt t="54010" x="6737350" y="3917950"/>
          <p14:tracePt t="54027" x="6731000" y="3905250"/>
          <p14:tracePt t="54058" x="6731000" y="3898900"/>
          <p14:tracePt t="54066" x="6724650" y="3898900"/>
          <p14:tracePt t="54082" x="6718300" y="3898900"/>
          <p14:tracePt t="54094" x="6718300" y="3892550"/>
          <p14:tracePt t="54111" x="6686550" y="3886200"/>
          <p14:tracePt t="54127" x="6629400" y="3873500"/>
          <p14:tracePt t="54144" x="6527800" y="3860800"/>
          <p14:tracePt t="54161" x="6426200" y="3854450"/>
          <p14:tracePt t="54162" x="6375400" y="3854450"/>
          <p14:tracePt t="54177" x="6337300" y="3854450"/>
          <p14:tracePt t="54194" x="6203950" y="3854450"/>
          <p14:tracePt t="54211" x="6140450" y="3867150"/>
          <p14:tracePt t="54227" x="6096000" y="3886200"/>
          <p14:tracePt t="54244" x="6057900" y="3898900"/>
          <p14:tracePt t="54260" x="6032500" y="3911600"/>
          <p14:tracePt t="54278" x="6013450" y="3924300"/>
          <p14:tracePt t="54294" x="6013450" y="3930650"/>
          <p14:tracePt t="54396" x="6013450" y="3937000"/>
          <p14:tracePt t="54404" x="6013450" y="3943350"/>
          <p14:tracePt t="54418" x="6026150" y="3949700"/>
          <p14:tracePt t="54427" x="6045200" y="3956050"/>
          <p14:tracePt t="54443" x="6115050" y="3968750"/>
          <p14:tracePt t="54461" x="6191250" y="3975100"/>
          <p14:tracePt t="54477" x="6267450" y="3987800"/>
          <p14:tracePt t="54494" x="6343650" y="3987800"/>
          <p14:tracePt t="54510" x="6394450" y="3987800"/>
          <p14:tracePt t="54527" x="6438900" y="3987800"/>
          <p14:tracePt t="54544" x="6477000" y="3987800"/>
          <p14:tracePt t="54560" x="6508750" y="3987800"/>
          <p14:tracePt t="54577" x="6527800" y="3987800"/>
          <p14:tracePt t="54594" x="6572250" y="3975100"/>
          <p14:tracePt t="54611" x="6604000" y="3956050"/>
          <p14:tracePt t="54627" x="6648450" y="3930650"/>
          <p14:tracePt t="54644" x="6692900" y="3898900"/>
          <p14:tracePt t="54660" x="6750050" y="3854450"/>
          <p14:tracePt t="54677" x="6832600" y="3803650"/>
          <p14:tracePt t="54694" x="6896100" y="3759200"/>
          <p14:tracePt t="54710" x="6946900" y="3727450"/>
          <p14:tracePt t="54727" x="6991350" y="3702050"/>
          <p14:tracePt t="54744" x="7016750" y="3683000"/>
          <p14:tracePt t="54760" x="7035800" y="3670300"/>
          <p14:tracePt t="54777" x="7048500" y="3663950"/>
          <p14:tracePt t="54778" x="7054850" y="3657600"/>
          <p14:tracePt t="54794" x="7061200" y="3651250"/>
          <p14:tracePt t="54810" x="7073900" y="3632200"/>
          <p14:tracePt t="54827" x="7086600" y="3613150"/>
          <p14:tracePt t="54844" x="7105650" y="3587750"/>
          <p14:tracePt t="54860" x="7124700" y="3562350"/>
          <p14:tracePt t="54877" x="7143750" y="3536950"/>
          <p14:tracePt t="54894" x="7162800" y="3505200"/>
          <p14:tracePt t="54911" x="7175500" y="3486150"/>
          <p14:tracePt t="54927" x="7194550" y="3467100"/>
          <p14:tracePt t="54944" x="7207250" y="3448050"/>
          <p14:tracePt t="54960" x="7219950" y="3435350"/>
          <p14:tracePt t="54977" x="7232650" y="3422650"/>
          <p14:tracePt t="54978" x="7232650" y="3416300"/>
          <p14:tracePt t="54994" x="7251700" y="3403600"/>
          <p14:tracePt t="55010" x="7270750" y="3390900"/>
          <p14:tracePt t="55027" x="7289800" y="3371850"/>
          <p14:tracePt t="55044" x="7308850" y="3352800"/>
          <p14:tracePt t="55060" x="7334250" y="3340100"/>
          <p14:tracePt t="55077" x="7366000" y="3321050"/>
          <p14:tracePt t="55094" x="7404100" y="3295650"/>
          <p14:tracePt t="55110" x="7448550" y="3276600"/>
          <p14:tracePt t="55127" x="7480300" y="3263900"/>
          <p14:tracePt t="55143" x="7531100" y="3244850"/>
          <p14:tracePt t="55160" x="7569200" y="3238500"/>
          <p14:tracePt t="55177" x="7594600" y="3219450"/>
          <p14:tracePt t="55194" x="7639050" y="3206750"/>
          <p14:tracePt t="55210" x="7664450" y="3200400"/>
          <p14:tracePt t="55227" x="7689850" y="3194050"/>
          <p14:tracePt t="55243" x="7727950" y="3194050"/>
          <p14:tracePt t="55261" x="7759700" y="3187700"/>
          <p14:tracePt t="55277" x="7797800" y="3187700"/>
          <p14:tracePt t="55294" x="7829550" y="3187700"/>
          <p14:tracePt t="55310" x="7848600" y="3187700"/>
          <p14:tracePt t="55327" x="7880350" y="3187700"/>
          <p14:tracePt t="55344" x="7893050" y="3194050"/>
          <p14:tracePt t="55360" x="7918450" y="3206750"/>
          <p14:tracePt t="55376" x="7943850" y="3213100"/>
          <p14:tracePt t="55393" x="7981950" y="3225800"/>
          <p14:tracePt t="55410" x="8007350" y="3238500"/>
          <p14:tracePt t="55427" x="8026400" y="3244850"/>
          <p14:tracePt t="55443" x="8045450" y="3251200"/>
          <p14:tracePt t="55461" x="8051800" y="3251200"/>
          <p14:tracePt t="55477" x="8058150" y="3263900"/>
          <p14:tracePt t="55494" x="8070850" y="3263900"/>
          <p14:tracePt t="55511" x="8083550" y="3270250"/>
          <p14:tracePt t="55527" x="8089900" y="3270250"/>
          <p14:tracePt t="55544" x="8102600" y="3282950"/>
          <p14:tracePt t="55561" x="8108950" y="3282950"/>
          <p14:tracePt t="55577" x="8115300" y="3289300"/>
          <p14:tracePt t="55594" x="8128000" y="3289300"/>
          <p14:tracePt t="55618" x="8134350" y="3295650"/>
          <p14:tracePt t="55668" x="8140700" y="3295650"/>
          <p14:tracePt t="55675" x="8147050" y="3295650"/>
          <p14:tracePt t="55690" x="8153400" y="3302000"/>
          <p14:tracePt t="55698" x="8153400" y="3308350"/>
          <p14:tracePt t="55710" x="8159750" y="3308350"/>
          <p14:tracePt t="55727" x="8172450" y="3314700"/>
          <p14:tracePt t="55745" x="8185150" y="3327400"/>
          <p14:tracePt t="55761" x="8197850" y="3340100"/>
          <p14:tracePt t="55762" x="8210550" y="3340100"/>
          <p14:tracePt t="55777" x="8210550" y="3346450"/>
          <p14:tracePt t="55794" x="8229600" y="3359150"/>
          <p14:tracePt t="55811" x="8235950" y="3371850"/>
          <p14:tracePt t="55827" x="8242300" y="3378200"/>
          <p14:tracePt t="55843" x="8248650" y="3384550"/>
          <p14:tracePt t="55861" x="8248650" y="3390900"/>
          <p14:tracePt t="55877" x="8255000" y="3397250"/>
          <p14:tracePt t="55893" x="8255000" y="3403600"/>
          <p14:tracePt t="55911" x="8255000" y="3409950"/>
          <p14:tracePt t="55927" x="8255000" y="3416300"/>
          <p14:tracePt t="55944" x="8255000" y="3422650"/>
          <p14:tracePt t="55961" x="8255000" y="3441700"/>
          <p14:tracePt t="55977" x="8255000" y="3454400"/>
          <p14:tracePt t="55993" x="8255000" y="3460750"/>
          <p14:tracePt t="56011" x="8255000" y="3479800"/>
          <p14:tracePt t="56027" x="8255000" y="3492500"/>
          <p14:tracePt t="56044" x="8255000" y="3498850"/>
          <p14:tracePt t="56060" x="8255000" y="3511550"/>
          <p14:tracePt t="56077" x="8242300" y="3517900"/>
          <p14:tracePt t="56094" x="8242300" y="3530600"/>
          <p14:tracePt t="56112" x="8229600" y="3549650"/>
          <p14:tracePt t="56127" x="8223250" y="3556000"/>
          <p14:tracePt t="56144" x="8210550" y="3562350"/>
          <p14:tracePt t="56160" x="8204200" y="3568700"/>
          <p14:tracePt t="56177" x="8197850" y="3575050"/>
          <p14:tracePt t="56178" x="8197850" y="3581400"/>
          <p14:tracePt t="56194" x="8191500" y="3581400"/>
          <p14:tracePt t="56210" x="8185150" y="3587750"/>
          <p14:tracePt t="56243" x="8178800" y="3587750"/>
          <p14:tracePt t="56292" x="8172450" y="3587750"/>
          <p14:tracePt t="56308" x="8172450" y="3594100"/>
          <p14:tracePt t="56322" x="8166100" y="3594100"/>
          <p14:tracePt t="56330" x="8159750" y="3594100"/>
          <p14:tracePt t="56354" x="8153400" y="3594100"/>
          <p14:tracePt t="56370" x="8147050" y="3594100"/>
          <p14:tracePt t="56386" x="8140700" y="3594100"/>
          <p14:tracePt t="56402" x="8134350" y="3594100"/>
          <p14:tracePt t="56418" x="8128000" y="3594100"/>
          <p14:tracePt t="56434" x="8121650" y="3594100"/>
          <p14:tracePt t="56450" x="8115300" y="3594100"/>
          <p14:tracePt t="56460" x="8108950" y="3594100"/>
          <p14:tracePt t="56477" x="8083550" y="3594100"/>
          <p14:tracePt t="56494" x="8064500" y="3594100"/>
          <p14:tracePt t="56510" x="8026400" y="3581400"/>
          <p14:tracePt t="56527" x="7994650" y="3581400"/>
          <p14:tracePt t="56543" x="7943850" y="3562350"/>
          <p14:tracePt t="56561" x="7905750" y="3549650"/>
          <p14:tracePt t="56562" x="7880350" y="3536950"/>
          <p14:tracePt t="56576" x="7861300" y="3530600"/>
          <p14:tracePt t="56593" x="7835900" y="3517900"/>
          <p14:tracePt t="56594" x="7816850" y="3505200"/>
          <p14:tracePt t="56610" x="7791450" y="3486150"/>
          <p14:tracePt t="56627" x="7759700" y="3473450"/>
          <p14:tracePt t="56643" x="7727950" y="3454400"/>
          <p14:tracePt t="56660" x="7702550" y="3435350"/>
          <p14:tracePt t="56677" x="7683500" y="3416300"/>
          <p14:tracePt t="56694" x="7658100" y="3397250"/>
          <p14:tracePt t="56710" x="7632700" y="3384550"/>
          <p14:tracePt t="56727" x="7607300" y="3365500"/>
          <p14:tracePt t="56744" x="7575550" y="3340100"/>
          <p14:tracePt t="56760" x="7543800" y="3308350"/>
          <p14:tracePt t="56777" x="7499350" y="3270250"/>
          <p14:tracePt t="56778" x="7473950" y="3257550"/>
          <p14:tracePt t="56794" x="7429500" y="3225800"/>
          <p14:tracePt t="56810" x="7385050" y="3181350"/>
          <p14:tracePt t="56827" x="7346950" y="3149600"/>
          <p14:tracePt t="56844" x="7321550" y="3117850"/>
          <p14:tracePt t="56861" x="7302500" y="3092450"/>
          <p14:tracePt t="56877" x="7277100" y="3073400"/>
          <p14:tracePt t="56893" x="7258050" y="3054350"/>
          <p14:tracePt t="56910" x="7239000" y="3041650"/>
          <p14:tracePt t="56927" x="7219950" y="3022600"/>
          <p14:tracePt t="56944" x="7188200" y="3003550"/>
          <p14:tracePt t="56961" x="7169150" y="2997200"/>
          <p14:tracePt t="56977" x="7150100" y="2990850"/>
          <p14:tracePt t="56994" x="7124700" y="2978150"/>
          <p14:tracePt t="57010" x="7118350" y="2978150"/>
          <p14:tracePt t="57027" x="7112000" y="2978150"/>
          <p14:tracePt t="57044" x="7092950" y="2978150"/>
          <p14:tracePt t="57060" x="7073900" y="2978150"/>
          <p14:tracePt t="57077" x="7035800" y="2990850"/>
          <p14:tracePt t="57093" x="6997700" y="2997200"/>
          <p14:tracePt t="57111" x="6959600" y="3016250"/>
          <p14:tracePt t="57127" x="6921500" y="3022600"/>
          <p14:tracePt t="57144" x="6877050" y="3035300"/>
          <p14:tracePt t="57160" x="6851650" y="3035300"/>
          <p14:tracePt t="57177" x="6832600" y="3041650"/>
          <p14:tracePt t="57178" x="6819900" y="3041650"/>
          <p14:tracePt t="57194" x="6807200" y="3041650"/>
          <p14:tracePt t="57210" x="6788150" y="3041650"/>
          <p14:tracePt t="57227" x="6775450" y="3048000"/>
          <p14:tracePt t="57244" x="6756400" y="3048000"/>
          <p14:tracePt t="57260" x="6731000" y="3054350"/>
          <p14:tracePt t="57277" x="6699250" y="3060700"/>
          <p14:tracePt t="57294" x="6686550" y="3067050"/>
          <p14:tracePt t="57311" x="6667500" y="3073400"/>
          <p14:tracePt t="57327" x="6642100" y="3079750"/>
          <p14:tracePt t="57344" x="6629400" y="3086100"/>
          <p14:tracePt t="57361" x="6616700" y="3092450"/>
          <p14:tracePt t="57377" x="6604000" y="3092450"/>
          <p14:tracePt t="57377" x="6597650" y="3092450"/>
          <p14:tracePt t="57394" x="6591300" y="3098800"/>
          <p14:tracePt t="57410" x="6584950" y="3105150"/>
          <p14:tracePt t="57427" x="6578600" y="3117850"/>
          <p14:tracePt t="57444" x="6565900" y="3136900"/>
          <p14:tracePt t="57460" x="6553200" y="3149600"/>
          <p14:tracePt t="57477" x="6546850" y="3175000"/>
          <p14:tracePt t="57493" x="6540500" y="3194050"/>
          <p14:tracePt t="57510" x="6540500" y="3213100"/>
          <p14:tracePt t="57527" x="6540500" y="3232150"/>
          <p14:tracePt t="57544" x="6540500" y="3251200"/>
          <p14:tracePt t="57561" x="6546850" y="3270250"/>
          <p14:tracePt t="57577" x="6546850" y="3282950"/>
          <p14:tracePt t="57578" x="6553200" y="3295650"/>
          <p14:tracePt t="57594" x="6559550" y="3308350"/>
          <p14:tracePt t="57610" x="6559550" y="3314700"/>
          <p14:tracePt t="57627" x="6572250" y="3327400"/>
          <p14:tracePt t="57644" x="6578600" y="3333750"/>
          <p14:tracePt t="57660" x="6584950" y="3346450"/>
          <p14:tracePt t="57677" x="6591300" y="3352800"/>
          <p14:tracePt t="57693" x="6597650" y="3359150"/>
          <p14:tracePt t="57710" x="6604000" y="3371850"/>
          <p14:tracePt t="57727" x="6610350" y="3378200"/>
          <p14:tracePt t="57744" x="6616700" y="3384550"/>
          <p14:tracePt t="57760" x="6623050" y="3384550"/>
          <p14:tracePt t="57777" x="6629400" y="3384550"/>
          <p14:tracePt t="57778" x="6629400" y="3390900"/>
          <p14:tracePt t="57794" x="6635750" y="3397250"/>
          <p14:tracePt t="57810" x="6642100" y="3397250"/>
          <p14:tracePt t="57827" x="6648450" y="3403600"/>
          <p14:tracePt t="57866" x="6654800" y="3403600"/>
          <p14:tracePt t="57882" x="6661150" y="3403600"/>
          <p14:tracePt t="57890" x="6661150" y="3409950"/>
          <p14:tracePt t="57898" x="6673850" y="3416300"/>
          <p14:tracePt t="57910" x="6680200" y="3416300"/>
          <p14:tracePt t="57927" x="6705600" y="3429000"/>
          <p14:tracePt t="57944" x="6731000" y="3435350"/>
          <p14:tracePt t="57960" x="6756400" y="3448050"/>
          <p14:tracePt t="57977" x="6788150" y="3454400"/>
          <p14:tracePt t="57978" x="6800850" y="3460750"/>
          <p14:tracePt t="57993" x="6813550" y="3460750"/>
          <p14:tracePt t="57994" x="6826250" y="3460750"/>
          <p14:tracePt t="58010" x="6851650" y="3473450"/>
          <p14:tracePt t="58026" x="6870700" y="3479800"/>
          <p14:tracePt t="58044" x="6883400" y="3479800"/>
          <p14:tracePt t="58060" x="6902450" y="3479800"/>
          <p14:tracePt t="58077" x="6908800" y="3479800"/>
          <p14:tracePt t="58093" x="6915150" y="3479800"/>
          <p14:tracePt t="58111" x="6934200" y="3479800"/>
          <p14:tracePt t="58127" x="6953250" y="3473450"/>
          <p14:tracePt t="58143" x="6985000" y="3454400"/>
          <p14:tracePt t="58160" x="7023100" y="3429000"/>
          <p14:tracePt t="58177" x="7054850" y="3390900"/>
          <p14:tracePt t="58194" x="7112000" y="3327400"/>
          <p14:tracePt t="58210" x="7156450" y="3270250"/>
          <p14:tracePt t="58227" x="7207250" y="3219450"/>
          <p14:tracePt t="58244" x="7251700" y="3187700"/>
          <p14:tracePt t="58260" x="7296150" y="3143250"/>
          <p14:tracePt t="58277" x="7327900" y="3124200"/>
          <p14:tracePt t="58293" x="7353300" y="3105150"/>
          <p14:tracePt t="58311" x="7372350" y="3086100"/>
          <p14:tracePt t="58327" x="7378700" y="3079750"/>
          <p14:tracePt t="58344" x="7385050" y="3067050"/>
          <p14:tracePt t="58361" x="7391400" y="3060700"/>
          <p14:tracePt t="58362" x="7397750" y="3060700"/>
          <p14:tracePt t="58378" x="7404100" y="3054350"/>
          <p14:tracePt t="58394" x="7416800" y="3048000"/>
          <p14:tracePt t="58410" x="7429500" y="3035300"/>
          <p14:tracePt t="58427" x="7442200" y="3028950"/>
          <p14:tracePt t="58444" x="7461250" y="3009900"/>
          <p14:tracePt t="58461" x="7480300" y="2997200"/>
          <p14:tracePt t="58477" x="7499350" y="2978150"/>
          <p14:tracePt t="58494" x="7518400" y="2965450"/>
          <p14:tracePt t="58511" x="7537450" y="2952750"/>
          <p14:tracePt t="58527" x="7562850" y="2940050"/>
          <p14:tracePt t="58544" x="7581900" y="2927350"/>
          <p14:tracePt t="58560" x="7600950" y="2921000"/>
          <p14:tracePt t="58577" x="7620000" y="2908300"/>
          <p14:tracePt t="58578" x="7626350" y="2908300"/>
          <p14:tracePt t="58594" x="7645400" y="2895600"/>
          <p14:tracePt t="58611" x="7664450" y="2882900"/>
          <p14:tracePt t="58627" x="7683500" y="2876550"/>
          <p14:tracePt t="58644" x="7708900" y="2857500"/>
          <p14:tracePt t="58661" x="7740650" y="2838450"/>
          <p14:tracePt t="58677" x="7778750" y="2819400"/>
          <p14:tracePt t="58694" x="7816850" y="2806700"/>
          <p14:tracePt t="58710" x="7861300" y="2794000"/>
          <p14:tracePt t="58727" x="7924800" y="2781300"/>
          <p14:tracePt t="58744" x="7975600" y="2768600"/>
          <p14:tracePt t="58760" x="8032750" y="2755900"/>
          <p14:tracePt t="58777" x="8096250" y="2736850"/>
          <p14:tracePt t="58778" x="8121650" y="2736850"/>
          <p14:tracePt t="58794" x="8185150" y="2717800"/>
          <p14:tracePt t="58810" x="8235950" y="2698750"/>
          <p14:tracePt t="58827" x="8286750" y="2692400"/>
          <p14:tracePt t="58844" x="8331200" y="2679700"/>
          <p14:tracePt t="58860" x="8369300" y="2673350"/>
          <p14:tracePt t="58877" x="8394700" y="2673350"/>
          <p14:tracePt t="58894" x="8426450" y="2673350"/>
          <p14:tracePt t="58911" x="8439150" y="2673350"/>
          <p14:tracePt t="58927" x="8458200" y="2679700"/>
          <p14:tracePt t="58944" x="8477250" y="2686050"/>
          <p14:tracePt t="58960" x="8489950" y="2692400"/>
          <p14:tracePt t="58977" x="8509000" y="2705100"/>
          <p14:tracePt t="58978" x="8521700" y="2705100"/>
          <p14:tracePt t="58994" x="8528050" y="2711450"/>
          <p14:tracePt t="59018" x="8534400" y="2711450"/>
          <p14:tracePt t="59034" x="8540750" y="2711450"/>
          <p14:tracePt t="59044" x="8547100" y="2711450"/>
          <p14:tracePt t="59060" x="8553450" y="2724150"/>
          <p14:tracePt t="59077" x="8566150" y="2724150"/>
          <p14:tracePt t="59093" x="8591550" y="2736850"/>
          <p14:tracePt t="59111" x="8623300" y="2749550"/>
          <p14:tracePt t="59126" x="8667750" y="2768600"/>
          <p14:tracePt t="59144" x="8712200" y="2787650"/>
          <p14:tracePt t="59160" x="8763000" y="2800350"/>
          <p14:tracePt t="59177" x="8813800" y="2819400"/>
          <p14:tracePt t="59178" x="8826500" y="2825750"/>
          <p14:tracePt t="59194" x="8858250" y="2832100"/>
          <p14:tracePt t="59210" x="8883650" y="2844800"/>
          <p14:tracePt t="59226" x="8896350" y="2851150"/>
          <p14:tracePt t="59244" x="8915400" y="2857500"/>
          <p14:tracePt t="59261" x="8928100" y="2863850"/>
          <p14:tracePt t="59277" x="8934450" y="2870200"/>
          <p14:tracePt t="59294" x="8940800" y="2876550"/>
          <p14:tracePt t="59309" x="8940800" y="2882900"/>
          <p14:tracePt t="59326" x="8940800" y="2889250"/>
          <p14:tracePt t="59344" x="8940800" y="2901950"/>
          <p14:tracePt t="59361" x="8947150" y="2921000"/>
          <p14:tracePt t="59377" x="8947150" y="2940050"/>
          <p14:tracePt t="59393" x="8947150" y="2971800"/>
          <p14:tracePt t="59394" x="8947150" y="2990850"/>
          <p14:tracePt t="59411" x="8947150" y="3022600"/>
          <p14:tracePt t="59426" x="8940800" y="3060700"/>
          <p14:tracePt t="59444" x="8940800" y="3092450"/>
          <p14:tracePt t="59460" x="8928100" y="3124200"/>
          <p14:tracePt t="59477" x="8921750" y="3136900"/>
          <p14:tracePt t="59494" x="8915400" y="3155950"/>
          <p14:tracePt t="59511" x="8915400" y="3175000"/>
          <p14:tracePt t="59527" x="8909050" y="3187700"/>
          <p14:tracePt t="59544" x="8896350" y="3213100"/>
          <p14:tracePt t="59560" x="8896350" y="3238500"/>
          <p14:tracePt t="59577" x="8883650" y="3276600"/>
          <p14:tracePt t="59578" x="8883650" y="3302000"/>
          <p14:tracePt t="59594" x="8877300" y="3352800"/>
          <p14:tracePt t="59611" x="8877300" y="3397250"/>
          <p14:tracePt t="59627" x="8870950" y="3422650"/>
          <p14:tracePt t="59644" x="8870950" y="3435350"/>
          <p14:tracePt t="59699" x="8864600" y="3435350"/>
          <p14:tracePt t="59739" x="8858250" y="3435350"/>
          <p14:tracePt t="59763" x="8851900" y="3441700"/>
          <p14:tracePt t="59770" x="8845550" y="3441700"/>
          <p14:tracePt t="59786" x="8839200" y="3441700"/>
          <p14:tracePt t="59802" x="8832850" y="3441700"/>
          <p14:tracePt t="59843" x="8832850" y="3448050"/>
          <p14:tracePt t="59860" x="8826500" y="3448050"/>
          <p14:tracePt t="59882" x="8820150" y="3454400"/>
          <p14:tracePt t="59890" x="8813800" y="3454400"/>
          <p14:tracePt t="59906" x="8807450" y="3454400"/>
          <p14:tracePt t="59914" x="8801100" y="3460750"/>
          <p14:tracePt t="59927" x="8788400" y="3467100"/>
          <p14:tracePt t="59943" x="8737600" y="3473450"/>
          <p14:tracePt t="59960" x="8699500" y="3479800"/>
          <p14:tracePt t="59977" x="8661400" y="3479800"/>
          <p14:tracePt t="59978" x="8648700" y="3479800"/>
          <p14:tracePt t="59994" x="8610600" y="3492500"/>
          <p14:tracePt t="60010" x="8572500" y="3492500"/>
          <p14:tracePt t="60027" x="8540750" y="3492500"/>
          <p14:tracePt t="60044" x="8509000" y="3492500"/>
          <p14:tracePt t="60060" x="8451850" y="3479800"/>
          <p14:tracePt t="60078" x="8401050" y="3460750"/>
          <p14:tracePt t="60094" x="8343900" y="3435350"/>
          <p14:tracePt t="60111" x="8274050" y="3403600"/>
          <p14:tracePt t="60127" x="8204200" y="3384550"/>
          <p14:tracePt t="60144" x="8140700" y="3359150"/>
          <p14:tracePt t="60161" x="8108950" y="3340100"/>
          <p14:tracePt t="60161" x="8083550" y="3327400"/>
          <p14:tracePt t="60177" x="8070850" y="3321050"/>
          <p14:tracePt t="60194" x="8020050" y="3302000"/>
          <p14:tracePt t="60211" x="8001000" y="3289300"/>
          <p14:tracePt t="60227" x="7981950" y="3282950"/>
          <p14:tracePt t="60243" x="7969250" y="3276600"/>
          <p14:tracePt t="60260" x="7962900" y="3270250"/>
          <p14:tracePt t="60282" x="7956550" y="3270250"/>
          <p14:tracePt t="60314" x="7956550" y="3263900"/>
          <p14:tracePt t="60322" x="7950200" y="3263900"/>
          <p14:tracePt t="60338" x="7943850" y="3263900"/>
          <p14:tracePt t="60354" x="7931150" y="3263900"/>
          <p14:tracePt t="60362" x="7924800" y="3263900"/>
          <p14:tracePt t="60377" x="7918450" y="3263900"/>
          <p14:tracePt t="60393" x="7899400" y="3263900"/>
          <p14:tracePt t="60410" x="7893050" y="3263900"/>
          <p14:tracePt t="60556" x="7893050" y="3270250"/>
          <p14:tracePt t="60563" x="7893050" y="3282950"/>
          <p14:tracePt t="60580" x="7893050" y="3321050"/>
          <p14:tracePt t="60594" x="7912100" y="3352800"/>
          <p14:tracePt t="60611" x="7943850" y="3378200"/>
          <p14:tracePt t="60627" x="7943850" y="3390900"/>
          <p14:tracePt t="60645" x="7931150" y="3390900"/>
          <p14:tracePt t="62063" x="7931150" y="3384550"/>
          <p14:tracePt t="62070" x="7931150" y="3378200"/>
          <p14:tracePt t="62079" x="7931150" y="3371850"/>
          <p14:tracePt t="62093" x="7905750" y="3365500"/>
          <p14:tracePt t="62110" x="7861300" y="3346450"/>
          <p14:tracePt t="62128" x="7842250" y="3333750"/>
          <p14:tracePt t="62143" x="7823200" y="3327400"/>
          <p14:tracePt t="62160" x="7804150" y="3321050"/>
          <p14:tracePt t="62176" x="7785100" y="3314700"/>
          <p14:tracePt t="62194" x="7772400" y="3314700"/>
          <p14:tracePt t="62227" x="7766050" y="3314700"/>
          <p14:tracePt t="62243" x="7759700" y="3314700"/>
          <p14:tracePt t="62308" x="7759700" y="3321050"/>
          <p14:tracePt t="62364" x="7753350" y="3321050"/>
          <p14:tracePt t="62380" x="7753350" y="3327400"/>
          <p14:tracePt t="62386" x="7747000" y="3327400"/>
          <p14:tracePt t="62403" x="7740650" y="3327400"/>
          <p14:tracePt t="62410" x="7740650" y="3333750"/>
          <p14:tracePt t="62427" x="7727950" y="3346450"/>
          <p14:tracePt t="62444" x="7696200" y="3352800"/>
          <p14:tracePt t="62460" x="7670800" y="3365500"/>
          <p14:tracePt t="62477" x="7632700" y="3371850"/>
          <p14:tracePt t="62494" x="7581900" y="3384550"/>
          <p14:tracePt t="62510" x="7537450" y="3397250"/>
          <p14:tracePt t="62526" x="7524750" y="3397250"/>
          <p14:tracePt t="62562" x="7512050" y="3397250"/>
          <p14:tracePt t="62570" x="7505700" y="3397250"/>
          <p14:tracePt t="62586" x="7493000" y="3397250"/>
          <p14:tracePt t="62594" x="7480300" y="3403600"/>
          <p14:tracePt t="62611" x="7442200" y="3416300"/>
          <p14:tracePt t="62626" x="7397750" y="3422650"/>
          <p14:tracePt t="62644" x="7340600" y="3435350"/>
          <p14:tracePt t="62660" x="7277100" y="3448050"/>
          <p14:tracePt t="62677" x="7213600" y="3454400"/>
          <p14:tracePt t="62693" x="7150100" y="3479800"/>
          <p14:tracePt t="62710" x="7067550" y="3505200"/>
          <p14:tracePt t="62727" x="6972300" y="3524250"/>
          <p14:tracePt t="62744" x="6864350" y="3549650"/>
          <p14:tracePt t="62760" x="6743700" y="3568700"/>
          <p14:tracePt t="62777" x="6597650" y="3606800"/>
          <p14:tracePt t="62778" x="6540500" y="3619500"/>
          <p14:tracePt t="62793" x="6477000" y="3632200"/>
          <p14:tracePt t="62794" x="6426200" y="3644900"/>
          <p14:tracePt t="62810" x="6324600" y="3663950"/>
          <p14:tracePt t="62827" x="6229350" y="3689350"/>
          <p14:tracePt t="62843" x="6146800" y="3714750"/>
          <p14:tracePt t="62860" x="6070600" y="3740150"/>
          <p14:tracePt t="62877" x="5981700" y="3765550"/>
          <p14:tracePt t="62893" x="5892800" y="3790950"/>
          <p14:tracePt t="62910" x="5810250" y="3816350"/>
          <p14:tracePt t="62926" x="5734050" y="3835400"/>
          <p14:tracePt t="62944" x="5683250" y="3848100"/>
          <p14:tracePt t="62960" x="5645150" y="3854450"/>
          <p14:tracePt t="62977" x="5607050" y="3867150"/>
          <p14:tracePt t="62978" x="5594350" y="3867150"/>
          <p14:tracePt t="62993" x="5588000" y="3873500"/>
          <p14:tracePt t="62994" x="5575300" y="3873500"/>
          <p14:tracePt t="63010" x="5562600" y="3873500"/>
          <p14:tracePt t="63027" x="5537200" y="3879850"/>
          <p14:tracePt t="63045" x="5518150" y="3886200"/>
          <p14:tracePt t="63060" x="5486400" y="3892550"/>
          <p14:tracePt t="63077" x="5454650" y="3905250"/>
          <p14:tracePt t="63094" x="5422900" y="3911600"/>
          <p14:tracePt t="63110" x="5391150" y="3924300"/>
          <p14:tracePt t="63128" x="5365750" y="3937000"/>
          <p14:tracePt t="63144" x="5346700" y="3943350"/>
          <p14:tracePt t="63160" x="5327650" y="3962400"/>
          <p14:tracePt t="63177" x="5321300" y="3975100"/>
          <p14:tracePt t="63178" x="5308600" y="3987800"/>
          <p14:tracePt t="63194" x="5289550" y="4025900"/>
          <p14:tracePt t="63210" x="5257800" y="4064000"/>
          <p14:tracePt t="63227" x="5238750" y="4140200"/>
          <p14:tracePt t="63243" x="5232400" y="4210050"/>
          <p14:tracePt t="63261" x="5226050" y="4248150"/>
          <p14:tracePt t="63580" x="5226050" y="4254500"/>
          <p14:tracePt t="63596" x="5213350" y="4254500"/>
          <p14:tracePt t="63602" x="5200650" y="4267200"/>
          <p14:tracePt t="63611" x="5187950" y="4273550"/>
          <p14:tracePt t="63628" x="5149850" y="4279900"/>
          <p14:tracePt t="63642" x="5099050" y="4305300"/>
          <p14:tracePt t="63661" x="5010150" y="4318000"/>
          <p14:tracePt t="63676" x="4946650" y="4324350"/>
          <p14:tracePt t="63694" x="4902200" y="4337050"/>
          <p14:tracePt t="63710" x="4845050" y="4356100"/>
          <p14:tracePt t="63727" x="4749800" y="4406900"/>
          <p14:tracePt t="63743" x="4660900" y="4470400"/>
          <p14:tracePt t="63760" x="4559300" y="4527550"/>
          <p14:tracePt t="63777" x="4476750" y="4572000"/>
          <p14:tracePt t="63778" x="4445000" y="4591050"/>
          <p14:tracePt t="63793" x="4419600" y="4603750"/>
          <p14:tracePt t="63794" x="4394200" y="4610100"/>
          <p14:tracePt t="63810" x="4362450" y="4635500"/>
          <p14:tracePt t="63826" x="4330700" y="4648200"/>
          <p14:tracePt t="63843" x="4305300" y="4654550"/>
          <p14:tracePt t="63860" x="4260850" y="4667250"/>
          <p14:tracePt t="63877" x="4178300" y="4679950"/>
          <p14:tracePt t="63893" x="4076700" y="4686300"/>
          <p14:tracePt t="63910" x="3949700" y="4692650"/>
          <p14:tracePt t="63927" x="3797300" y="4705350"/>
          <p14:tracePt t="63944" x="3670300" y="4718050"/>
          <p14:tracePt t="63961" x="3549650" y="4730750"/>
          <p14:tracePt t="63962" x="3492500" y="4737100"/>
          <p14:tracePt t="63977" x="3460750" y="4743450"/>
          <p14:tracePt t="63993" x="3441700" y="4743450"/>
          <p14:tracePt t="64010" x="3435350" y="4743450"/>
          <p14:tracePt t="64034" x="3435350" y="4737100"/>
          <p14:tracePt t="64044" x="3441700" y="4730750"/>
          <p14:tracePt t="64060" x="3473450" y="4718050"/>
          <p14:tracePt t="64077" x="3511550" y="4699000"/>
          <p14:tracePt t="64094" x="3568700" y="4692650"/>
          <p14:tracePt t="64111" x="3625850" y="4692650"/>
          <p14:tracePt t="64126" x="3695700" y="4692650"/>
          <p14:tracePt t="64143" x="3740150" y="4692650"/>
          <p14:tracePt t="64160" x="3765550" y="4692650"/>
          <p14:tracePt t="64211" x="3752850" y="4699000"/>
          <p14:tracePt t="64219" x="3733800" y="4705350"/>
          <p14:tracePt t="64227" x="3702050" y="4711700"/>
          <p14:tracePt t="64243" x="3632200" y="4724400"/>
          <p14:tracePt t="64261" x="3562350" y="4724400"/>
          <p14:tracePt t="64277" x="3517900" y="4724400"/>
          <p14:tracePt t="64293" x="3498850" y="4711700"/>
          <p14:tracePt t="64310" x="3492500" y="4686300"/>
          <p14:tracePt t="64327" x="3498850" y="4654550"/>
          <p14:tracePt t="64344" x="3562350" y="4610100"/>
          <p14:tracePt t="64360" x="3683000" y="4584700"/>
          <p14:tracePt t="64377" x="3873500" y="4565650"/>
          <p14:tracePt t="64378" x="4044950" y="4565650"/>
          <p14:tracePt t="64394" x="4406900" y="4565650"/>
          <p14:tracePt t="64410" x="4756150" y="4565650"/>
          <p14:tracePt t="64426" x="5016500" y="4591050"/>
          <p14:tracePt t="64443" x="5105400" y="4616450"/>
          <p14:tracePt t="64460" x="5099050" y="4641850"/>
          <p14:tracePt t="64477" x="4978400" y="4686300"/>
          <p14:tracePt t="64493" x="4794250" y="4730750"/>
          <p14:tracePt t="64510" x="4559300" y="4775200"/>
          <p14:tracePt t="64526" x="4362450" y="4787900"/>
          <p14:tracePt t="64543" x="4222750" y="4787900"/>
          <p14:tracePt t="64560" x="4159250" y="4775200"/>
          <p14:tracePt t="64577" x="4146550" y="4768850"/>
          <p14:tracePt t="64578" x="4146550" y="4762500"/>
          <p14:tracePt t="64594" x="4152900" y="4737100"/>
          <p14:tracePt t="64611" x="4197350" y="4705350"/>
          <p14:tracePt t="64626" x="4279900" y="4660900"/>
          <p14:tracePt t="64644" x="4394200" y="4622800"/>
          <p14:tracePt t="64660" x="4521200" y="4584700"/>
          <p14:tracePt t="64677" x="4629150" y="4565650"/>
          <p14:tracePt t="64694" x="4705350" y="4565650"/>
          <p14:tracePt t="64710" x="4730750" y="4565650"/>
          <p14:tracePt t="64956" x="4737100" y="4565650"/>
          <p14:tracePt t="64964" x="4743450" y="4565650"/>
          <p14:tracePt t="64979" x="4787900" y="4559300"/>
          <p14:tracePt t="64994" x="4895850" y="4527550"/>
          <p14:tracePt t="65010" x="5054600" y="4495800"/>
          <p14:tracePt t="65027" x="5308600" y="4451350"/>
          <p14:tracePt t="65044" x="5505450" y="4413250"/>
          <p14:tracePt t="65059" x="5626100" y="4394200"/>
          <p14:tracePt t="65077" x="5651500" y="4387850"/>
          <p14:tracePt t="65093" x="5638800" y="4387850"/>
          <p14:tracePt t="65110" x="5530850" y="4406900"/>
          <p14:tracePt t="65126" x="5359400" y="4438650"/>
          <p14:tracePt t="65144" x="5130800" y="4495800"/>
          <p14:tracePt t="65160" x="4959350" y="4533900"/>
          <p14:tracePt t="65177" x="4870450" y="4540250"/>
          <p14:tracePt t="65178" x="4857750" y="4540250"/>
          <p14:tracePt t="65194" x="4857750" y="4533900"/>
          <p14:tracePt t="65210" x="4940300" y="4476750"/>
          <p14:tracePt t="65227" x="5143500" y="4394200"/>
          <p14:tracePt t="65244" x="5448300" y="4273550"/>
          <p14:tracePt t="65260" x="5689600" y="4216400"/>
          <p14:tracePt t="65277" x="5810250" y="4178300"/>
          <p14:tracePt t="65294" x="5829300" y="4171950"/>
          <p14:tracePt t="65310" x="5842000" y="4171950"/>
          <p14:tracePt t="65327" x="5816600" y="4171950"/>
          <p14:tracePt t="65343" x="5772150" y="4171950"/>
          <p14:tracePt t="65360" x="5727700" y="4171950"/>
          <p14:tracePt t="65377" x="5689600" y="4171950"/>
          <p14:tracePt t="65378" x="5676900" y="4171950"/>
          <p14:tracePt t="65393" x="5670550" y="4171950"/>
          <p14:tracePt t="65394" x="5664200" y="4165600"/>
          <p14:tracePt t="65418" x="5657850" y="4165600"/>
          <p14:tracePt t="65427" x="5651500" y="41656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E521-9AFC-C082-C504-BF771582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837"/>
            <a:ext cx="10515600" cy="817834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Data Unity – </a:t>
            </a:r>
            <a:r>
              <a:rPr lang="en-US" sz="4000" dirty="0" err="1"/>
              <a:t>PostreSQL</a:t>
            </a:r>
            <a:r>
              <a:rPr lang="en-US" sz="4000" dirty="0"/>
              <a:t> Database on Azure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59205-439D-B09D-0EA8-5085EEE0F9C9}"/>
              </a:ext>
            </a:extLst>
          </p:cNvPr>
          <p:cNvSpPr txBox="1"/>
          <p:nvPr/>
        </p:nvSpPr>
        <p:spPr>
          <a:xfrm>
            <a:off x="6158146" y="1296596"/>
            <a:ext cx="57770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Justification:</a:t>
            </a:r>
          </a:p>
          <a:p>
            <a:r>
              <a:rPr lang="en-US" sz="2000" dirty="0"/>
              <a:t>- Separate data storage from analysis</a:t>
            </a:r>
          </a:p>
          <a:p>
            <a:r>
              <a:rPr lang="en-US" sz="2000" dirty="0"/>
              <a:t>	- Increase uniformity of data</a:t>
            </a:r>
          </a:p>
          <a:p>
            <a:r>
              <a:rPr lang="en-US" sz="2000" dirty="0"/>
              <a:t>	- Reduce number of files </a:t>
            </a:r>
          </a:p>
          <a:p>
            <a:endParaRPr lang="en-US" sz="2000" dirty="0"/>
          </a:p>
          <a:p>
            <a:r>
              <a:rPr lang="en-US" sz="2000" dirty="0"/>
              <a:t>- Hosted on cloud services</a:t>
            </a:r>
          </a:p>
          <a:p>
            <a:r>
              <a:rPr lang="en-US" sz="2000" dirty="0"/>
              <a:t>	- Scale to meet demands of group (up 	or down)</a:t>
            </a:r>
          </a:p>
          <a:p>
            <a:r>
              <a:rPr lang="en-US" sz="2000" dirty="0"/>
              <a:t>	- Reduce server administration duties 	(updating, patching, repairing)</a:t>
            </a:r>
          </a:p>
          <a:p>
            <a:endParaRPr lang="en-US" sz="2000" dirty="0"/>
          </a:p>
          <a:p>
            <a:r>
              <a:rPr lang="en-US" sz="2000" dirty="0"/>
              <a:t>Expected result: Increased tractability and ease of collaboration for research groups</a:t>
            </a:r>
          </a:p>
        </p:txBody>
      </p:sp>
      <p:pic>
        <p:nvPicPr>
          <p:cNvPr id="6" name="Content Placeholder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3EA9F2A4-6467-0BD7-E8C1-C5FD36A26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" y="1033670"/>
            <a:ext cx="5777030" cy="5495605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3763BD7-49F9-CB05-ED55-DD07F20FF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328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63"/>
    </mc:Choice>
    <mc:Fallback>
      <p:transition spd="slow" advTm="102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8" x="5651500" y="4159250"/>
          <p14:tracePt t="2178" x="5645150" y="4159250"/>
          <p14:tracePt t="2185" x="5632450" y="4159250"/>
          <p14:tracePt t="2192" x="5613400" y="4159250"/>
          <p14:tracePt t="2207" x="5594350" y="4165600"/>
          <p14:tracePt t="3082" x="5588000" y="4165600"/>
          <p14:tracePt t="3448" x="5600700" y="4159250"/>
          <p14:tracePt t="3456" x="5613400" y="4159250"/>
          <p14:tracePt t="3462" x="5626100" y="4152900"/>
          <p14:tracePt t="3474" x="5645150" y="4140200"/>
          <p14:tracePt t="3490" x="5657850" y="4127500"/>
          <p14:tracePt t="3508" x="5670550" y="4114800"/>
          <p14:tracePt t="3523" x="5689600" y="4102100"/>
          <p14:tracePt t="3540" x="5721350" y="4083050"/>
          <p14:tracePt t="3556" x="5753100" y="4064000"/>
          <p14:tracePt t="3573" x="5791200" y="4064000"/>
          <p14:tracePt t="3590" x="5810250" y="4064000"/>
          <p14:tracePt t="3606" x="5816600" y="4064000"/>
          <p14:tracePt t="3623" x="5803900" y="4064000"/>
          <p14:tracePt t="3640" x="5778500" y="4064000"/>
          <p14:tracePt t="3657" x="5765800" y="4064000"/>
          <p14:tracePt t="3673" x="5753100" y="4064000"/>
          <p14:tracePt t="3690" x="5753100" y="4070350"/>
          <p14:tracePt t="3706" x="5746750" y="4076700"/>
          <p14:tracePt t="3723" x="5746750" y="4083050"/>
          <p14:tracePt t="3740" x="5746750" y="4095750"/>
          <p14:tracePt t="3757" x="5746750" y="4114800"/>
          <p14:tracePt t="3773" x="5746750" y="4127500"/>
          <p14:tracePt t="3790" x="5740400" y="4127500"/>
          <p14:tracePt t="3830" x="5734050" y="4127500"/>
          <p14:tracePt t="3839" x="5727700" y="4127500"/>
          <p14:tracePt t="4178" x="5727700" y="4121150"/>
          <p14:tracePt t="4193" x="5727700" y="4114800"/>
          <p14:tracePt t="4199" x="5727700" y="4108450"/>
          <p14:tracePt t="4214" x="5727700" y="4102100"/>
          <p14:tracePt t="4361" x="5727700" y="4095750"/>
          <p14:tracePt t="4368" x="5734050" y="4095750"/>
          <p14:tracePt t="4374" x="5734050" y="4089400"/>
          <p14:tracePt t="4390" x="5740400" y="4076700"/>
          <p14:tracePt t="4407" x="5753100" y="4064000"/>
          <p14:tracePt t="4464" x="5759450" y="4057650"/>
          <p14:tracePt t="4472" x="5765800" y="4057650"/>
          <p14:tracePt t="4478" x="5772150" y="4057650"/>
          <p14:tracePt t="4490" x="5778500" y="4057650"/>
          <p14:tracePt t="4506" x="5791200" y="4051300"/>
          <p14:tracePt t="4523" x="5803900" y="4051300"/>
          <p14:tracePt t="4540" x="5829300" y="4051300"/>
          <p14:tracePt t="4557" x="5848350" y="4051300"/>
          <p14:tracePt t="4558" x="5854700" y="4051300"/>
          <p14:tracePt t="4574" x="5854700" y="4057650"/>
          <p14:tracePt t="5249" x="5861050" y="4057650"/>
          <p14:tracePt t="5263" x="5867400" y="4051300"/>
          <p14:tracePt t="5271" x="5873750" y="4051300"/>
          <p14:tracePt t="5292" x="5880100" y="4044950"/>
          <p14:tracePt t="5307" x="5886450" y="4032250"/>
          <p14:tracePt t="5326" x="5886450" y="4025900"/>
          <p14:tracePt t="5340" x="5886450" y="4019550"/>
          <p14:tracePt t="5357" x="5886450" y="3994150"/>
          <p14:tracePt t="5374" x="5886450" y="3975100"/>
          <p14:tracePt t="5390" x="5886450" y="3968750"/>
          <p14:tracePt t="5407" x="5886450" y="3956050"/>
          <p14:tracePt t="5424" x="5886450" y="3949700"/>
          <p14:tracePt t="5440" x="5892800" y="3937000"/>
          <p14:tracePt t="5457" x="5892800" y="3930650"/>
          <p14:tracePt t="5473" x="5905500" y="3917950"/>
          <p14:tracePt t="5490" x="5918200" y="3905250"/>
          <p14:tracePt t="5506" x="5930900" y="3892550"/>
          <p14:tracePt t="5524" x="5949950" y="3886200"/>
          <p14:tracePt t="5540" x="5962650" y="3879850"/>
          <p14:tracePt t="5557" x="5969000" y="3873500"/>
          <p14:tracePt t="5558" x="5981700" y="3873500"/>
          <p14:tracePt t="5573" x="5981700" y="3867150"/>
          <p14:tracePt t="5590" x="6007100" y="3854450"/>
          <p14:tracePt t="5607" x="6026150" y="3848100"/>
          <p14:tracePt t="5623" x="6038850" y="3841750"/>
          <p14:tracePt t="5640" x="6051550" y="3835400"/>
          <p14:tracePt t="5656" x="6064250" y="3829050"/>
          <p14:tracePt t="5673" x="6070600" y="3822700"/>
          <p14:tracePt t="5689" x="6083300" y="3816350"/>
          <p14:tracePt t="5707" x="6089650" y="3816350"/>
          <p14:tracePt t="5723" x="6096000" y="3810000"/>
          <p14:tracePt t="5740" x="6096000" y="3803650"/>
          <p14:tracePt t="5757" x="6108700" y="3790950"/>
          <p14:tracePt t="5773" x="6121400" y="3771900"/>
          <p14:tracePt t="5790" x="6159500" y="3746500"/>
          <p14:tracePt t="5807" x="6178550" y="3727450"/>
          <p14:tracePt t="5824" x="6210300" y="3708400"/>
          <p14:tracePt t="5840" x="6235700" y="3689350"/>
          <p14:tracePt t="5857" x="6267450" y="3670300"/>
          <p14:tracePt t="5873" x="6292850" y="3651250"/>
          <p14:tracePt t="5890" x="6337300" y="3625850"/>
          <p14:tracePt t="5906" x="6388100" y="3575050"/>
          <p14:tracePt t="5923" x="6464300" y="3530600"/>
          <p14:tracePt t="5939" x="6553200" y="3473450"/>
          <p14:tracePt t="5957" x="6648450" y="3409950"/>
          <p14:tracePt t="5958" x="6699250" y="3378200"/>
          <p14:tracePt t="5973" x="6737350" y="3352800"/>
          <p14:tracePt t="5974" x="6775450" y="3327400"/>
          <p14:tracePt t="5990" x="6845300" y="3276600"/>
          <p14:tracePt t="6007" x="6883400" y="3244850"/>
          <p14:tracePt t="6023" x="6915150" y="3225800"/>
          <p14:tracePt t="6040" x="6934200" y="3206750"/>
          <p14:tracePt t="6057" x="6953250" y="3194050"/>
          <p14:tracePt t="6074" x="6972300" y="3181350"/>
          <p14:tracePt t="6090" x="6991350" y="3168650"/>
          <p14:tracePt t="6107" x="7016750" y="3155950"/>
          <p14:tracePt t="6124" x="7061200" y="3143250"/>
          <p14:tracePt t="6140" x="7105650" y="3124200"/>
          <p14:tracePt t="6157" x="7143750" y="3098800"/>
          <p14:tracePt t="6158" x="7143750" y="3092450"/>
          <p14:tracePt t="6173" x="7137400" y="3086100"/>
          <p14:tracePt t="6189" x="7099300" y="3079750"/>
          <p14:tracePt t="6449" x="7086600" y="3073400"/>
          <p14:tracePt t="6462" x="7086600" y="3067050"/>
          <p14:tracePt t="6471" x="7086600" y="3060700"/>
          <p14:tracePt t="6478" x="7086600" y="3054350"/>
          <p14:tracePt t="6490" x="7086600" y="3048000"/>
          <p14:tracePt t="6506" x="7086600" y="3028950"/>
          <p14:tracePt t="6523" x="7073900" y="3003550"/>
          <p14:tracePt t="6540" x="7061200" y="2940050"/>
          <p14:tracePt t="6557" x="7042150" y="2870200"/>
          <p14:tracePt t="6558" x="7035800" y="2832100"/>
          <p14:tracePt t="6573" x="7029450" y="2787650"/>
          <p14:tracePt t="6590" x="7029450" y="2622550"/>
          <p14:tracePt t="6607" x="7029450" y="2482850"/>
          <p14:tracePt t="6623" x="7023100" y="2317750"/>
          <p14:tracePt t="6640" x="6991350" y="2127250"/>
          <p14:tracePt t="6657" x="6965950" y="1949450"/>
          <p14:tracePt t="6673" x="6934200" y="1752600"/>
          <p14:tracePt t="6690" x="6889750" y="1581150"/>
          <p14:tracePt t="6707" x="6851650" y="1435100"/>
          <p14:tracePt t="6723" x="6800850" y="1301750"/>
          <p14:tracePt t="6740" x="6756400" y="1193800"/>
          <p14:tracePt t="6757" x="6718300" y="1123950"/>
          <p14:tracePt t="6773" x="6686550" y="1060450"/>
          <p14:tracePt t="6790" x="6654800" y="1016000"/>
          <p14:tracePt t="6807" x="6635750" y="996950"/>
          <p14:tracePt t="6824" x="6623050" y="984250"/>
          <p14:tracePt t="6840" x="6623050" y="965200"/>
          <p14:tracePt t="6857" x="6623050" y="946150"/>
          <p14:tracePt t="6873" x="6629400" y="927100"/>
          <p14:tracePt t="6890" x="6642100" y="908050"/>
          <p14:tracePt t="7155" x="6642100" y="901700"/>
          <p14:tracePt t="7178" x="6635750" y="901700"/>
          <p14:tracePt t="7182" x="6623050" y="895350"/>
          <p14:tracePt t="7190" x="6604000" y="895350"/>
          <p14:tracePt t="7207" x="6565900" y="889000"/>
          <p14:tracePt t="7224" x="6527800" y="882650"/>
          <p14:tracePt t="7241" x="6502400" y="882650"/>
          <p14:tracePt t="7257" x="6496050" y="882650"/>
          <p14:tracePt t="7273" x="6489700" y="882650"/>
          <p14:tracePt t="7345" x="6483350" y="882650"/>
          <p14:tracePt t="7360" x="6470650" y="882650"/>
          <p14:tracePt t="7374" x="6464300" y="882650"/>
          <p14:tracePt t="7382" x="6457950" y="882650"/>
          <p14:tracePt t="7390" x="6451600" y="882650"/>
          <p14:tracePt t="7406" x="6445250" y="882650"/>
          <p14:tracePt t="7423" x="6438900" y="882650"/>
          <p14:tracePt t="7439" x="6426200" y="882650"/>
          <p14:tracePt t="7457" x="6419850" y="882650"/>
          <p14:tracePt t="7473" x="6413500" y="889000"/>
          <p14:tracePt t="7491" x="6407150" y="889000"/>
          <p14:tracePt t="7506" x="6400800" y="895350"/>
          <p14:tracePt t="7523" x="6381750" y="895350"/>
          <p14:tracePt t="7540" x="6369050" y="901700"/>
          <p14:tracePt t="7556" x="6362700" y="901700"/>
          <p14:tracePt t="7573" x="6350000" y="908050"/>
          <p14:tracePt t="7590" x="6337300" y="908050"/>
          <p14:tracePt t="7607" x="6330950" y="914400"/>
          <p14:tracePt t="7623" x="6318250" y="920750"/>
          <p14:tracePt t="7640" x="6305550" y="927100"/>
          <p14:tracePt t="7657" x="6292850" y="933450"/>
          <p14:tracePt t="7673" x="6280150" y="939800"/>
          <p14:tracePt t="7690" x="6267450" y="946150"/>
          <p14:tracePt t="7706" x="6261100" y="946150"/>
          <p14:tracePt t="7723" x="6254750" y="952500"/>
          <p14:tracePt t="7740" x="6248400" y="952500"/>
          <p14:tracePt t="7756" x="6242050" y="958850"/>
          <p14:tracePt t="7773" x="6235700" y="958850"/>
          <p14:tracePt t="8160" x="6229350" y="958850"/>
          <p14:tracePt t="8176" x="6223000" y="958850"/>
          <p14:tracePt t="8191" x="6216650" y="958850"/>
          <p14:tracePt t="8198" x="6210300" y="958850"/>
          <p14:tracePt t="8214" x="6203950" y="958850"/>
          <p14:tracePt t="8239" x="6197600" y="958850"/>
          <p14:tracePt t="8271" x="6191250" y="958850"/>
          <p14:tracePt t="8278" x="6184900" y="958850"/>
          <p14:tracePt t="8295" x="6178550" y="958850"/>
          <p14:tracePt t="8307" x="6172200" y="958850"/>
          <p14:tracePt t="8323" x="6165850" y="958850"/>
          <p14:tracePt t="8340" x="6159500" y="958850"/>
          <p14:tracePt t="8382" x="6153150" y="958850"/>
          <p14:tracePt t="8415" x="6146800" y="958850"/>
          <p14:tracePt t="8473" x="6140450" y="958850"/>
          <p14:tracePt t="8502" x="6134100" y="958850"/>
          <p14:tracePt t="8519" x="6127750" y="958850"/>
          <p14:tracePt t="8534" x="6121400" y="958850"/>
          <p14:tracePt t="8559" x="6115050" y="958850"/>
          <p14:tracePt t="8656" x="6108700" y="965200"/>
          <p14:tracePt t="8665" x="6108700" y="971550"/>
          <p14:tracePt t="8679" x="6108700" y="977900"/>
          <p14:tracePt t="8690" x="6102350" y="977900"/>
          <p14:tracePt t="8707" x="6096000" y="990600"/>
          <p14:tracePt t="8723" x="6076950" y="1022350"/>
          <p14:tracePt t="8740" x="6045200" y="1035050"/>
          <p14:tracePt t="8756" x="5975350" y="1028700"/>
          <p14:tracePt t="8773" x="5867400" y="1022350"/>
          <p14:tracePt t="9209" x="5848350" y="1022350"/>
          <p14:tracePt t="9874" x="5848350" y="1028700"/>
          <p14:tracePt t="9890" x="5854700" y="1028700"/>
          <p14:tracePt t="9895" x="5861050" y="1028700"/>
          <p14:tracePt t="9910" x="5867400" y="1028700"/>
          <p14:tracePt t="9926" x="5873750" y="1028700"/>
          <p14:tracePt t="11761" x="5873750" y="1022350"/>
          <p14:tracePt t="12048" x="5867400" y="1022350"/>
          <p14:tracePt t="16466" x="5867400" y="1016000"/>
          <p14:tracePt t="16487" x="5873750" y="1016000"/>
          <p14:tracePt t="16495" x="5886450" y="1016000"/>
          <p14:tracePt t="16508" x="5892800" y="1022350"/>
          <p14:tracePt t="16523" x="5899150" y="1028700"/>
          <p14:tracePt t="17491" x="5905500" y="1028700"/>
          <p14:tracePt t="17527" x="5918200" y="1028700"/>
          <p14:tracePt t="17535" x="5924550" y="1028700"/>
          <p14:tracePt t="17542" x="5937250" y="1028700"/>
          <p14:tracePt t="17556" x="5956300" y="1035050"/>
          <p14:tracePt t="17573" x="6032500" y="1054100"/>
          <p14:tracePt t="17589" x="6096000" y="1073150"/>
          <p14:tracePt t="17607" x="6223000" y="1143000"/>
          <p14:tracePt t="17623" x="6292850" y="1193800"/>
          <p14:tracePt t="17640" x="6337300" y="1219200"/>
          <p14:tracePt t="17656" x="6350000" y="1225550"/>
          <p14:tracePt t="18328" x="6356350" y="1225550"/>
          <p14:tracePt t="19216" x="6356350" y="1231900"/>
          <p14:tracePt t="19230" x="6362700" y="1238250"/>
          <p14:tracePt t="19238" x="6362700" y="1244600"/>
          <p14:tracePt t="19246" x="6369050" y="1250950"/>
          <p14:tracePt t="19256" x="6369050" y="1257300"/>
          <p14:tracePt t="19272" x="6369050" y="1282700"/>
          <p14:tracePt t="19290" x="6375400" y="1295400"/>
          <p14:tracePt t="19306" x="6375400" y="1314450"/>
          <p14:tracePt t="19392" x="6381750" y="1320800"/>
          <p14:tracePt t="19409" x="6381750" y="1327150"/>
          <p14:tracePt t="19414" x="6388100" y="1333500"/>
          <p14:tracePt t="19423" x="6388100" y="1346200"/>
          <p14:tracePt t="19440" x="6400800" y="1358900"/>
          <p14:tracePt t="19457" x="6400800" y="1365250"/>
          <p14:tracePt t="19584" x="6400800" y="1371600"/>
          <p14:tracePt t="19592" x="6400800" y="1377950"/>
          <p14:tracePt t="19607" x="6400800" y="1384300"/>
          <p14:tracePt t="19614" x="6407150" y="1384300"/>
          <p14:tracePt t="19809" x="6407150" y="1390650"/>
          <p14:tracePt t="19826" x="6413500" y="1397000"/>
          <p14:tracePt t="19831" x="6413500" y="1403350"/>
          <p14:tracePt t="19840" x="6413500" y="1409700"/>
          <p14:tracePt t="19856" x="6419850" y="1428750"/>
          <p14:tracePt t="19873" x="6426200" y="1435100"/>
          <p14:tracePt t="19889" x="6432550" y="1454150"/>
          <p14:tracePt t="19906" x="6438900" y="1466850"/>
          <p14:tracePt t="19923" x="6445250" y="1485900"/>
          <p14:tracePt t="19940" x="6457950" y="1492250"/>
          <p14:tracePt t="19956" x="6477000" y="1517650"/>
          <p14:tracePt t="19973" x="6502400" y="1543050"/>
          <p14:tracePt t="19974" x="6515100" y="1549400"/>
          <p14:tracePt t="19991" x="6540500" y="1574800"/>
          <p14:tracePt t="20006" x="6565900" y="1600200"/>
          <p14:tracePt t="20023" x="6578600" y="1619250"/>
          <p14:tracePt t="20055" x="6584950" y="1625600"/>
          <p14:tracePt t="20144" x="6584950" y="1631950"/>
          <p14:tracePt t="20152" x="6591300" y="1631950"/>
          <p14:tracePt t="20159" x="6597650" y="1644650"/>
          <p14:tracePt t="20173" x="6597650" y="1651000"/>
          <p14:tracePt t="20189" x="6616700" y="1670050"/>
          <p14:tracePt t="20206" x="6635750" y="1695450"/>
          <p14:tracePt t="20223" x="6648450" y="1708150"/>
          <p14:tracePt t="20239" x="6648450" y="1714500"/>
          <p14:tracePt t="20256" x="6623050" y="1708150"/>
          <p14:tracePt t="20273" x="6578600" y="1689100"/>
          <p14:tracePt t="20289" x="6553200" y="1676400"/>
          <p14:tracePt t="20306" x="6540500" y="1670050"/>
          <p14:tracePt t="20322" x="6534150" y="1663700"/>
          <p14:tracePt t="20562" x="6540500" y="1663700"/>
          <p14:tracePt t="20577" x="6546850" y="1663700"/>
          <p14:tracePt t="20582" x="6565900" y="1663700"/>
          <p14:tracePt t="20590" x="6578600" y="1676400"/>
          <p14:tracePt t="20607" x="6597650" y="1701800"/>
          <p14:tracePt t="20624" x="6597650" y="1714500"/>
          <p14:tracePt t="20639" x="6610350" y="1720850"/>
          <p14:tracePt t="20656" x="6616700" y="1727200"/>
          <p14:tracePt t="20673" x="6623050" y="1733550"/>
          <p14:tracePt t="20690" x="6629400" y="1739900"/>
          <p14:tracePt t="20726" x="6635750" y="1746250"/>
          <p14:tracePt t="20742" x="6642100" y="1746250"/>
          <p14:tracePt t="20750" x="6642100" y="1752600"/>
          <p14:tracePt t="20758" x="6648450" y="1752600"/>
          <p14:tracePt t="20774" x="6654800" y="1752600"/>
          <p14:tracePt t="20790" x="6661150" y="1758950"/>
          <p14:tracePt t="20806" x="6667500" y="1765300"/>
          <p14:tracePt t="20823" x="6686550" y="1771650"/>
          <p14:tracePt t="20839" x="6711950" y="1771650"/>
          <p14:tracePt t="20856" x="6743700" y="1784350"/>
          <p14:tracePt t="20873" x="6769100" y="1790700"/>
          <p14:tracePt t="20889" x="6794500" y="1803400"/>
          <p14:tracePt t="20906" x="6800850" y="1809750"/>
          <p14:tracePt t="20922" x="6807200" y="1816100"/>
          <p14:tracePt t="20940" x="6807200" y="1822450"/>
          <p14:tracePt t="20967" x="6807200" y="1828800"/>
          <p14:tracePt t="20982" x="6813550" y="1828800"/>
          <p14:tracePt t="20990" x="6813550" y="1835150"/>
          <p14:tracePt t="21006" x="6813550" y="1841500"/>
          <p14:tracePt t="21023" x="6813550" y="1847850"/>
          <p14:tracePt t="21039" x="6819900" y="1866900"/>
          <p14:tracePt t="21056" x="6819900" y="1873250"/>
          <p14:tracePt t="21072" x="6826250" y="1885950"/>
          <p14:tracePt t="21089" x="6832600" y="1892300"/>
          <p14:tracePt t="21106" x="6832600" y="1898650"/>
          <p14:tracePt t="21122" x="6838950" y="1917700"/>
          <p14:tracePt t="21139" x="6838950" y="1930400"/>
          <p14:tracePt t="21156" x="6838950" y="1943100"/>
          <p14:tracePt t="21172" x="6845300" y="1949450"/>
          <p14:tracePt t="21189" x="6851650" y="1955800"/>
          <p14:tracePt t="21207" x="6851650" y="1968500"/>
          <p14:tracePt t="21223" x="6851650" y="1974850"/>
          <p14:tracePt t="21239" x="6851650" y="1981200"/>
          <p14:tracePt t="21256" x="6851650" y="1987550"/>
          <p14:tracePt t="21273" x="6851650" y="2000250"/>
          <p14:tracePt t="21289" x="6845300" y="2006600"/>
          <p14:tracePt t="21306" x="6832600" y="2019300"/>
          <p14:tracePt t="21323" x="6826250" y="2025650"/>
          <p14:tracePt t="21536" x="6819900" y="2032000"/>
          <p14:tracePt t="21560" x="6819900" y="2038350"/>
          <p14:tracePt t="21574" x="6826250" y="2044700"/>
          <p14:tracePt t="21590" x="6832600" y="2051050"/>
          <p14:tracePt t="21598" x="6832600" y="2057400"/>
          <p14:tracePt t="21606" x="6838950" y="2057400"/>
          <p14:tracePt t="21623" x="6845300" y="2063750"/>
          <p14:tracePt t="21705" x="6845300" y="2070100"/>
          <p14:tracePt t="21712" x="6851650" y="2070100"/>
          <p14:tracePt t="21727" x="6851650" y="2076450"/>
          <p14:tracePt t="23070" x="6858000" y="2076450"/>
          <p14:tracePt t="24128" x="6858000" y="2070100"/>
          <p14:tracePt t="24143" x="6858000" y="2063750"/>
          <p14:tracePt t="24151" x="6864350" y="2063750"/>
          <p14:tracePt t="24158" x="6870700" y="2051050"/>
          <p14:tracePt t="24174" x="6870700" y="2044700"/>
          <p14:tracePt t="28209" x="6870700" y="2038350"/>
          <p14:tracePt t="28216" x="6877050" y="2038350"/>
          <p14:tracePt t="28225" x="6877050" y="2032000"/>
          <p14:tracePt t="31312" x="6877050" y="2038350"/>
          <p14:tracePt t="34664" x="6877050" y="2032000"/>
          <p14:tracePt t="37489" x="6883400" y="2025650"/>
          <p14:tracePt t="37519" x="6883400" y="2019300"/>
          <p14:tracePt t="40106" x="6883400" y="2025650"/>
          <p14:tracePt t="40120" x="6883400" y="2038350"/>
          <p14:tracePt t="40127" x="6889750" y="2044700"/>
          <p14:tracePt t="40139" x="6896100" y="2051050"/>
          <p14:tracePt t="40155" x="6902450" y="2076450"/>
          <p14:tracePt t="40172" x="6908800" y="2095500"/>
          <p14:tracePt t="40189" x="6915150" y="2108200"/>
          <p14:tracePt t="40206" x="6915150" y="2127250"/>
          <p14:tracePt t="40223" x="6915150" y="2133600"/>
          <p14:tracePt t="40239" x="6915150" y="2139950"/>
          <p14:tracePt t="40665" x="6915150" y="2146300"/>
          <p14:tracePt t="40670" x="6915150" y="2152650"/>
          <p14:tracePt t="40678" x="6915150" y="2159000"/>
          <p14:tracePt t="40689" x="6915150" y="2171700"/>
          <p14:tracePt t="40705" x="6915150" y="2184400"/>
          <p14:tracePt t="40722" x="6915150" y="2197100"/>
          <p14:tracePt t="40739" x="6915150" y="2216150"/>
          <p14:tracePt t="40755" x="6915150" y="2222500"/>
          <p14:tracePt t="40772" x="6915150" y="2235200"/>
          <p14:tracePt t="40789" x="6915150" y="2247900"/>
          <p14:tracePt t="40805" x="6915150" y="2254250"/>
          <p14:tracePt t="40822" x="6921500" y="2266950"/>
          <p14:tracePt t="40937" x="6921500" y="2273300"/>
          <p14:tracePt t="40943" x="6921500" y="2279650"/>
          <p14:tracePt t="40959" x="6921500" y="2286000"/>
          <p14:tracePt t="41007" x="6921500" y="2292350"/>
          <p14:tracePt t="41030" x="6921500" y="2298700"/>
          <p14:tracePt t="41046" x="6921500" y="2305050"/>
          <p14:tracePt t="41079" x="6921500" y="2311400"/>
          <p14:tracePt t="41094" x="6921500" y="2317750"/>
          <p14:tracePt t="41110" x="6921500" y="2324100"/>
          <p14:tracePt t="41118" x="6921500" y="2330450"/>
          <p14:tracePt t="41134" x="6921500" y="2336800"/>
          <p14:tracePt t="41175" x="6921500" y="2343150"/>
          <p14:tracePt t="41230" x="6921500" y="2349500"/>
          <p14:tracePt t="41239" x="6927850" y="2355850"/>
          <p14:tracePt t="41246" x="6934200" y="2362200"/>
          <p14:tracePt t="41262" x="6940550" y="2374900"/>
          <p14:tracePt t="41272" x="6946900" y="2374900"/>
          <p14:tracePt t="41288" x="6953250" y="2387600"/>
          <p14:tracePt t="41306" x="6959600" y="2393950"/>
          <p14:tracePt t="41360" x="6959600" y="2400300"/>
          <p14:tracePt t="41576" x="6959600" y="2406650"/>
          <p14:tracePt t="41592" x="6959600" y="2413000"/>
          <p14:tracePt t="41598" x="6959600" y="2419350"/>
          <p14:tracePt t="41606" x="6946900" y="2425700"/>
          <p14:tracePt t="41623" x="6934200" y="2432050"/>
          <p14:tracePt t="41639" x="6927850" y="2438400"/>
          <p14:tracePt t="41656" x="6921500" y="2444750"/>
          <p14:tracePt t="41672" x="6915150" y="2451100"/>
          <p14:tracePt t="41710" x="6915150" y="2457450"/>
          <p14:tracePt t="41718" x="6908800" y="2457450"/>
          <p14:tracePt t="41742" x="6908800" y="2463800"/>
          <p14:tracePt t="41937" x="6908800" y="2470150"/>
          <p14:tracePt t="41952" x="6902450" y="2470150"/>
          <p14:tracePt t="41959" x="6902450" y="2476500"/>
          <p14:tracePt t="41973" x="6902450" y="2482850"/>
          <p14:tracePt t="42288" x="6902450" y="2489200"/>
          <p14:tracePt t="42305" x="6902450" y="2495550"/>
          <p14:tracePt t="42319" x="6902450" y="2501900"/>
          <p14:tracePt t="42326" x="6902450" y="2508250"/>
          <p14:tracePt t="42339" x="6902450" y="2514600"/>
          <p14:tracePt t="42355" x="6902450" y="2527300"/>
          <p14:tracePt t="42372" x="6889750" y="2540000"/>
          <p14:tracePt t="42388" x="6883400" y="2565400"/>
          <p14:tracePt t="42405" x="6870700" y="2584450"/>
          <p14:tracePt t="42422" x="6851650" y="2609850"/>
          <p14:tracePt t="42439" x="6838950" y="2616200"/>
          <p14:tracePt t="42528" x="6838950" y="2628900"/>
          <p14:tracePt t="42543" x="6832600" y="2628900"/>
          <p14:tracePt t="42550" x="6832600" y="2635250"/>
          <p14:tracePt t="42574" x="6838950" y="2641600"/>
          <p14:tracePt t="42582" x="6851650" y="2641600"/>
          <p14:tracePt t="42590" x="6858000" y="2647950"/>
          <p14:tracePt t="42605" x="6870700" y="2647950"/>
          <p14:tracePt t="42622" x="6877050" y="2647950"/>
          <p14:tracePt t="42728" x="6877050" y="2654300"/>
          <p14:tracePt t="42832" x="6877050" y="2660650"/>
          <p14:tracePt t="42841" x="6877050" y="2667000"/>
          <p14:tracePt t="48250" x="6870700" y="2667000"/>
          <p14:tracePt t="49001" x="6864350" y="2660650"/>
          <p14:tracePt t="49007" x="6858000" y="2660650"/>
          <p14:tracePt t="49023" x="6851650" y="2654300"/>
          <p14:tracePt t="49040" x="6845300" y="2647950"/>
          <p14:tracePt t="49056" x="6838950" y="2647950"/>
          <p14:tracePt t="49240" x="6832600" y="2647950"/>
          <p14:tracePt t="50080" x="6826250" y="2654300"/>
          <p14:tracePt t="50128" x="6819900" y="2654300"/>
          <p14:tracePt t="50143" x="6813550" y="2660650"/>
          <p14:tracePt t="50151" x="6813550" y="2667000"/>
          <p14:tracePt t="51384" x="6807200" y="2667000"/>
          <p14:tracePt t="51423" x="6800850" y="2673350"/>
          <p14:tracePt t="51472" x="6800850" y="2679700"/>
          <p14:tracePt t="51503" x="6794500" y="2686050"/>
          <p14:tracePt t="51600" x="6788150" y="2692400"/>
          <p14:tracePt t="51616" x="6781800" y="2698750"/>
          <p14:tracePt t="51623" x="6781800" y="2705100"/>
          <p14:tracePt t="51639" x="6781800" y="2724150"/>
          <p14:tracePt t="51656" x="6781800" y="2768600"/>
          <p14:tracePt t="51672" x="6800850" y="2806700"/>
          <p14:tracePt t="51689" x="6813550" y="2813050"/>
          <p14:tracePt t="51704" x="6845300" y="2813050"/>
          <p14:tracePt t="52025" x="6845300" y="2806700"/>
          <p14:tracePt t="52033" x="6851650" y="2800350"/>
          <p14:tracePt t="52071" x="6851650" y="2806700"/>
          <p14:tracePt t="52089" x="6851650" y="2813050"/>
          <p14:tracePt t="52095" x="6851650" y="2825750"/>
          <p14:tracePt t="52106" x="6858000" y="2851150"/>
          <p14:tracePt t="52122" x="6870700" y="2863850"/>
          <p14:tracePt t="52138" x="6870700" y="2870200"/>
          <p14:tracePt t="52166" x="6877050" y="2870200"/>
          <p14:tracePt t="52190" x="6883400" y="2870200"/>
          <p14:tracePt t="52198" x="6883400" y="2876550"/>
          <p14:tracePt t="52206" x="6896100" y="2882900"/>
          <p14:tracePt t="52222" x="6934200" y="2901950"/>
          <p14:tracePt t="52238" x="6991350" y="2927350"/>
          <p14:tracePt t="52255" x="7061200" y="2959100"/>
          <p14:tracePt t="52272" x="7131050" y="2984500"/>
          <p14:tracePt t="52288" x="7188200" y="3003550"/>
          <p14:tracePt t="52305" x="7245350" y="3028950"/>
          <p14:tracePt t="52322" x="7296150" y="3048000"/>
          <p14:tracePt t="52339" x="7334250" y="3067050"/>
          <p14:tracePt t="52355" x="7366000" y="3086100"/>
          <p14:tracePt t="52371" x="7391400" y="3105150"/>
          <p14:tracePt t="52387" x="7423150" y="3130550"/>
          <p14:tracePt t="52404" x="7448550" y="3149600"/>
          <p14:tracePt t="52422" x="7467600" y="3175000"/>
          <p14:tracePt t="52422" x="7480300" y="3181350"/>
          <p14:tracePt t="52438" x="7499350" y="3200400"/>
          <p14:tracePt t="52455" x="7505700" y="3219450"/>
          <p14:tracePt t="52471" x="7512050" y="3225800"/>
          <p14:tracePt t="52536" x="7518400" y="3232150"/>
          <p14:tracePt t="52552" x="7524750" y="3238500"/>
          <p14:tracePt t="52566" x="7524750" y="3244850"/>
          <p14:tracePt t="52574" x="7524750" y="3251200"/>
          <p14:tracePt t="52588" x="7531100" y="3251200"/>
          <p14:tracePt t="52605" x="7531100" y="3257550"/>
          <p14:tracePt t="52721" x="7537450" y="3257550"/>
          <p14:tracePt t="52727" x="7537450" y="3263900"/>
          <p14:tracePt t="52743" x="7537450" y="3270250"/>
          <p14:tracePt t="52755" x="7543800" y="3276600"/>
          <p14:tracePt t="52772" x="7556500" y="3282950"/>
          <p14:tracePt t="52789" x="7569200" y="3302000"/>
          <p14:tracePt t="52805" x="7581900" y="3321050"/>
          <p14:tracePt t="52821" x="7600950" y="3352800"/>
          <p14:tracePt t="52822" x="7620000" y="3371850"/>
          <p14:tracePt t="52839" x="7683500" y="3429000"/>
          <p14:tracePt t="52855" x="7778750" y="3517900"/>
          <p14:tracePt t="52871" x="7924800" y="3683000"/>
          <p14:tracePt t="52888" x="8077200" y="3924300"/>
          <p14:tracePt t="52905" x="8172450" y="4102100"/>
          <p14:tracePt t="52922" x="8229600" y="4210050"/>
          <p14:tracePt t="52938" x="8248650" y="4248150"/>
          <p14:tracePt t="53120" x="8242300" y="4248150"/>
          <p14:tracePt t="53137" x="8235950" y="4241800"/>
          <p14:tracePt t="53150" x="8235950" y="4235450"/>
          <p14:tracePt t="53158" x="8235950" y="4229100"/>
          <p14:tracePt t="53174" x="8229600" y="4222750"/>
          <p14:tracePt t="53466" x="8229600" y="4216400"/>
          <p14:tracePt t="53474" x="8223250" y="4216400"/>
          <p14:tracePt t="53489" x="8223250" y="4203700"/>
          <p14:tracePt t="53505" x="8223250" y="4197350"/>
          <p14:tracePt t="53522" x="8223250" y="4178300"/>
          <p14:tracePt t="53538" x="8216900" y="4165600"/>
          <p14:tracePt t="53555" x="8216900" y="4159250"/>
          <p14:tracePt t="53572" x="8216900" y="4152900"/>
          <p14:tracePt t="53588" x="8216900" y="4140200"/>
          <p14:tracePt t="53605" x="8216900" y="4133850"/>
          <p14:tracePt t="53621" x="8210550" y="4121150"/>
          <p14:tracePt t="53638" x="8204200" y="4102100"/>
          <p14:tracePt t="53655" x="8197850" y="4083050"/>
          <p14:tracePt t="53672" x="8191500" y="4070350"/>
          <p14:tracePt t="53689" x="8185150" y="4038600"/>
          <p14:tracePt t="53704" x="8178800" y="4032250"/>
          <p14:tracePt t="53722" x="8178800" y="4019550"/>
          <p14:tracePt t="53738" x="8172450" y="4013200"/>
          <p14:tracePt t="53754" x="8172450" y="4006850"/>
          <p14:tracePt t="53772" x="8166100" y="4000500"/>
          <p14:tracePt t="53788" x="8159750" y="3987800"/>
          <p14:tracePt t="53804" x="8159750" y="3975100"/>
          <p14:tracePt t="53822" x="8147050" y="3962400"/>
          <p14:tracePt t="53838" x="8147050" y="3956050"/>
          <p14:tracePt t="53862" x="8140700" y="3956050"/>
          <p14:tracePt t="53903" x="8140700" y="3949700"/>
          <p14:tracePt t="54032" x="8140700" y="3943350"/>
          <p14:tracePt t="54046" x="8134350" y="3937000"/>
          <p14:tracePt t="54055" x="8134350" y="3930650"/>
          <p14:tracePt t="58016" x="8134350" y="3924300"/>
          <p14:tracePt t="58024" x="8128000" y="3924300"/>
          <p14:tracePt t="58030" x="8115300" y="3924300"/>
          <p14:tracePt t="58057" x="8013700" y="3886200"/>
          <p14:tracePt t="58072" x="7874000" y="3829050"/>
          <p14:tracePt t="58088" x="7734300" y="3784600"/>
          <p14:tracePt t="58105" x="7613650" y="3740150"/>
          <p14:tracePt t="58122" x="7543800" y="3708400"/>
          <p14:tracePt t="58568" x="7537450" y="3702050"/>
          <p14:tracePt t="58584" x="7531100" y="3695700"/>
          <p14:tracePt t="58598" x="7531100" y="3689350"/>
          <p14:tracePt t="58606" x="7537450" y="3689350"/>
          <p14:tracePt t="59200" x="7537450" y="3683000"/>
          <p14:tracePt t="59216" x="7543800" y="3683000"/>
          <p14:tracePt t="59230" x="7550150" y="3683000"/>
          <p14:tracePt t="59238" x="7569200" y="3683000"/>
          <p14:tracePt t="59256" x="7594600" y="3683000"/>
          <p14:tracePt t="59272" x="7651750" y="3702050"/>
          <p14:tracePt t="59288" x="7721600" y="3714750"/>
          <p14:tracePt t="59305" x="7791450" y="3727450"/>
          <p14:tracePt t="59322" x="7829550" y="3727450"/>
          <p14:tracePt t="59338" x="7835900" y="3727450"/>
          <p14:tracePt t="60770" x="7842250" y="3727450"/>
          <p14:tracePt t="60774" x="7848600" y="3727450"/>
          <p14:tracePt t="60791" x="7854950" y="3721100"/>
          <p14:tracePt t="60805" x="7861300" y="3714750"/>
          <p14:tracePt t="60821" x="7893050" y="3695700"/>
          <p14:tracePt t="60838" x="7975600" y="3644900"/>
          <p14:tracePt t="60855" x="8077200" y="3613150"/>
          <p14:tracePt t="60872" x="8204200" y="3587750"/>
          <p14:tracePt t="60888" x="8312150" y="3575050"/>
          <p14:tracePt t="60905" x="8394700" y="3575050"/>
          <p14:tracePt t="60922" x="8458200" y="3581400"/>
          <p14:tracePt t="60938" x="8483600" y="3581400"/>
          <p14:tracePt t="61265" x="8489950" y="3581400"/>
          <p14:tracePt t="61272" x="8489950" y="3587750"/>
          <p14:tracePt t="61303" x="8489950" y="3594100"/>
          <p14:tracePt t="61462" x="8483600" y="3594100"/>
          <p14:tracePt t="61545" x="8477250" y="3594100"/>
          <p14:tracePt t="61567" x="8470900" y="3594100"/>
          <p14:tracePt t="61583" x="8464550" y="3594100"/>
          <p14:tracePt t="61591" x="8464550" y="3587750"/>
          <p14:tracePt t="61607" x="8458200" y="3587750"/>
          <p14:tracePt t="61721" x="8451850" y="3587750"/>
          <p14:tracePt t="61728" x="8445500" y="3587750"/>
          <p14:tracePt t="61751" x="8439150" y="3594100"/>
          <p14:tracePt t="61758" x="8439150" y="3606800"/>
          <p14:tracePt t="61771" x="8432800" y="3619500"/>
          <p14:tracePt t="61787" x="8420100" y="3644900"/>
          <p14:tracePt t="61805" x="8413750" y="3663950"/>
          <p14:tracePt t="61806" x="8413750" y="3670300"/>
          <p14:tracePt t="63216" x="8413750" y="3676650"/>
          <p14:tracePt t="64145" x="8413750" y="3683000"/>
          <p14:tracePt t="64344" x="8413750" y="3689350"/>
          <p14:tracePt t="64359" x="8413750" y="3695700"/>
          <p14:tracePt t="64367" x="8413750" y="3702050"/>
          <p14:tracePt t="64374" x="8420100" y="3708400"/>
          <p14:tracePt t="64388" x="8432800" y="3714750"/>
          <p14:tracePt t="64404" x="8464550" y="3733800"/>
          <p14:tracePt t="64421" x="8515350" y="3765550"/>
          <p14:tracePt t="64438" x="8597900" y="3829050"/>
          <p14:tracePt t="64455" x="8655050" y="3879850"/>
          <p14:tracePt t="64471" x="8680450" y="3905250"/>
          <p14:tracePt t="64488" x="8705850" y="3924300"/>
          <p14:tracePt t="64504" x="8712200" y="3937000"/>
          <p14:tracePt t="64521" x="8718550" y="3943350"/>
          <p14:tracePt t="64537" x="8724900" y="3949700"/>
          <p14:tracePt t="64558" x="8724900" y="3956050"/>
          <p14:tracePt t="64571" x="8731250" y="3956050"/>
          <p14:tracePt t="64587" x="8737600" y="3968750"/>
          <p14:tracePt t="64604" x="8756650" y="3981450"/>
          <p14:tracePt t="64621" x="8807450" y="4006850"/>
          <p14:tracePt t="64638" x="8877300" y="4000500"/>
          <p14:tracePt t="64655" x="8915400" y="3975100"/>
          <p14:tracePt t="65080" x="8921750" y="3968750"/>
          <p14:tracePt t="65121" x="8921750" y="3975100"/>
          <p14:tracePt t="65128" x="8921750" y="3981450"/>
          <p14:tracePt t="65139" x="8921750" y="3987800"/>
          <p14:tracePt t="65154" x="8909050" y="4000500"/>
          <p14:tracePt t="65172" x="8909050" y="4006850"/>
          <p14:tracePt t="65188" x="8902700" y="4019550"/>
          <p14:tracePt t="65205" x="8902700" y="4025900"/>
          <p14:tracePt t="65206" x="8902700" y="4032250"/>
          <p14:tracePt t="65221" x="8902700" y="4038600"/>
          <p14:tracePt t="65222" x="8896350" y="4051300"/>
          <p14:tracePt t="65239" x="8896350" y="4070350"/>
          <p14:tracePt t="65393" x="8890000" y="4076700"/>
          <p14:tracePt t="67456" x="8890000" y="4083050"/>
          <p14:tracePt t="67465" x="8890000" y="4089400"/>
          <p14:tracePt t="67473" x="8890000" y="4095750"/>
          <p14:tracePt t="67488" x="8890000" y="4114800"/>
          <p14:tracePt t="67505" x="8890000" y="4121150"/>
          <p14:tracePt t="67534" x="8890000" y="4127500"/>
          <p14:tracePt t="67550" x="8890000" y="4133850"/>
          <p14:tracePt t="67566" x="8890000" y="4140200"/>
          <p14:tracePt t="67648" x="8890000" y="4146550"/>
          <p14:tracePt t="67662" x="8896350" y="4152900"/>
          <p14:tracePt t="67728" x="8883650" y="4152900"/>
          <p14:tracePt t="67736" x="8845550" y="4152900"/>
          <p14:tracePt t="67742" x="8801100" y="4140200"/>
          <p14:tracePt t="67755" x="8769350" y="4133850"/>
          <p14:tracePt t="68057" x="8756650" y="4127500"/>
          <p14:tracePt t="68065" x="8743950" y="4127500"/>
          <p14:tracePt t="68087" x="8750300" y="4127500"/>
          <p14:tracePt t="68094" x="8763000" y="4127500"/>
          <p14:tracePt t="68104" x="8775700" y="4127500"/>
          <p14:tracePt t="68121" x="8794750" y="4140200"/>
          <p14:tracePt t="68138" x="8807450" y="4146550"/>
          <p14:tracePt t="68154" x="8813800" y="4152900"/>
          <p14:tracePt t="68171" x="8813800" y="4165600"/>
          <p14:tracePt t="68187" x="8813800" y="4178300"/>
          <p14:tracePt t="68384" x="8820150" y="4178300"/>
          <p14:tracePt t="68408" x="8820150" y="4184650"/>
          <p14:tracePt t="68414" x="8826500" y="4184650"/>
          <p14:tracePt t="68422" x="8826500" y="4197350"/>
          <p14:tracePt t="68438" x="8832850" y="4210050"/>
          <p14:tracePt t="68455" x="8839200" y="4222750"/>
          <p14:tracePt t="68471" x="8845550" y="4229100"/>
          <p14:tracePt t="68593" x="8845550" y="4235450"/>
          <p14:tracePt t="68623" x="8839200" y="4241800"/>
          <p14:tracePt t="68632" x="8839200" y="4248150"/>
          <p14:tracePt t="68639" x="8832850" y="4248150"/>
          <p14:tracePt t="68654" x="8832850" y="4254500"/>
          <p14:tracePt t="68671" x="8826500" y="4260850"/>
          <p14:tracePt t="68688" x="8813800" y="4279900"/>
          <p14:tracePt t="68704" x="8807450" y="4318000"/>
          <p14:tracePt t="68721" x="8794750" y="4330700"/>
          <p14:tracePt t="68738" x="8763000" y="4324350"/>
          <p14:tracePt t="68755" x="8724900" y="4298950"/>
          <p14:tracePt t="68771" x="8699500" y="4286250"/>
          <p14:tracePt t="69009" x="8693150" y="4286250"/>
          <p14:tracePt t="69016" x="8693150" y="4279900"/>
          <p14:tracePt t="69030" x="8693150" y="4273550"/>
          <p14:tracePt t="69038" x="8699500" y="4273550"/>
          <p14:tracePt t="69055" x="8718550" y="4260850"/>
          <p14:tracePt t="69072" x="8756650" y="4235450"/>
          <p14:tracePt t="69087" x="8782050" y="4216400"/>
          <p14:tracePt t="69105" x="8794750" y="4216400"/>
          <p14:tracePt t="69151" x="8801100" y="4216400"/>
          <p14:tracePt t="69159" x="8807450" y="4216400"/>
          <p14:tracePt t="69248" x="8807450" y="4222750"/>
          <p14:tracePt t="69257" x="8807450" y="4229100"/>
          <p14:tracePt t="69262" x="8801100" y="4229100"/>
          <p14:tracePt t="69271" x="8801100" y="4235450"/>
          <p14:tracePt t="69287" x="8794750" y="4241800"/>
          <p14:tracePt t="69304" x="8794750" y="4254500"/>
          <p14:tracePt t="69568" x="8794750" y="4248150"/>
          <p14:tracePt t="69592" x="8794750" y="4241800"/>
          <p14:tracePt t="69606" x="8794750" y="4235450"/>
          <p14:tracePt t="69615" x="8801100" y="4235450"/>
          <p14:tracePt t="69622" x="8807450" y="4229100"/>
          <p14:tracePt t="69638" x="8820150" y="4222750"/>
          <p14:tracePt t="69655" x="8890000" y="4203700"/>
          <p14:tracePt t="69671" x="8921750" y="4191000"/>
          <p14:tracePt t="69687" x="8934450" y="4184650"/>
          <p14:tracePt t="70072" x="8928100" y="4184650"/>
          <p14:tracePt t="70080" x="8921750" y="4184650"/>
          <p14:tracePt t="71272" x="8915400" y="4184650"/>
          <p14:tracePt t="71328" x="8909050" y="4184650"/>
          <p14:tracePt t="71368" x="8909050" y="4191000"/>
          <p14:tracePt t="71375" x="8902700" y="4191000"/>
          <p14:tracePt t="71388" x="8896350" y="4191000"/>
          <p14:tracePt t="71405" x="8896350" y="4197350"/>
          <p14:tracePt t="71421" x="8890000" y="4203700"/>
          <p14:tracePt t="71992" x="8883650" y="4203700"/>
          <p14:tracePt t="72000" x="8877300" y="4203700"/>
          <p14:tracePt t="72006" x="8870950" y="4203700"/>
          <p14:tracePt t="72021" x="8858250" y="4203700"/>
          <p14:tracePt t="72038" x="8832850" y="4197350"/>
          <p14:tracePt t="72054" x="8832850" y="4191000"/>
          <p14:tracePt t="78192" x="8826500" y="4184650"/>
          <p14:tracePt t="78208" x="8820150" y="4178300"/>
          <p14:tracePt t="78214" x="8813800" y="4159250"/>
          <p14:tracePt t="78222" x="8807450" y="4140200"/>
          <p14:tracePt t="78238" x="8807450" y="4114800"/>
          <p14:tracePt t="78254" x="8807450" y="4095750"/>
          <p14:tracePt t="78271" x="8807450" y="4089400"/>
          <p14:tracePt t="80729" x="8807450" y="4083050"/>
          <p14:tracePt t="84363" x="8801100" y="4083050"/>
          <p14:tracePt t="85016" x="8794750" y="4083050"/>
          <p14:tracePt t="85024" x="8794750" y="4089400"/>
          <p14:tracePt t="85039" x="8788400" y="4089400"/>
          <p14:tracePt t="85071" x="8782050" y="4095750"/>
          <p14:tracePt t="85121" x="8782050" y="4102100"/>
          <p14:tracePt t="85128" x="8775700" y="4102100"/>
          <p14:tracePt t="85937" x="8775700" y="4095750"/>
          <p14:tracePt t="85976" x="8782050" y="4089400"/>
          <p14:tracePt t="86233" x="8782050" y="4083050"/>
          <p14:tracePt t="86410" x="8775700" y="4083050"/>
          <p14:tracePt t="86423" x="8769350" y="4083050"/>
          <p14:tracePt t="86438" x="8763000" y="4083050"/>
          <p14:tracePt t="86455" x="8756650" y="4083050"/>
          <p14:tracePt t="86487" x="8750300" y="4089400"/>
          <p14:tracePt t="86616" x="8743950" y="4089400"/>
          <p14:tracePt t="86631" x="8737600" y="4089400"/>
          <p14:tracePt t="86639" x="8731250" y="4089400"/>
          <p14:tracePt t="86654" x="8724900" y="4095750"/>
          <p14:tracePt t="86671" x="8705850" y="4102100"/>
          <p14:tracePt t="86688" x="8686800" y="4114800"/>
          <p14:tracePt t="86703" x="8661400" y="4127500"/>
          <p14:tracePt t="86720" x="8636000" y="4140200"/>
          <p14:tracePt t="86737" x="8604250" y="4159250"/>
          <p14:tracePt t="86755" x="8572500" y="4178300"/>
          <p14:tracePt t="86770" x="8553450" y="4184650"/>
          <p14:tracePt t="86787" x="8540750" y="4197350"/>
          <p14:tracePt t="86803" x="8534400" y="4197350"/>
          <p14:tracePt t="86821" x="8521700" y="4203700"/>
          <p14:tracePt t="86822" x="8509000" y="4210050"/>
          <p14:tracePt t="86837" x="8502650" y="4210050"/>
          <p14:tracePt t="86838" x="8496300" y="4222750"/>
          <p14:tracePt t="86854" x="8477250" y="4241800"/>
          <p14:tracePt t="86871" x="8451850" y="4267200"/>
          <p14:tracePt t="86887" x="8420100" y="4298950"/>
          <p14:tracePt t="86904" x="8394700" y="4324350"/>
          <p14:tracePt t="86920" x="8362950" y="4330700"/>
          <p14:tracePt t="86937" x="8350250" y="4330700"/>
          <p14:tracePt t="88977" x="8343900" y="4330700"/>
          <p14:tracePt t="88984" x="8331200" y="4337050"/>
          <p14:tracePt t="88991" x="8299450" y="4337050"/>
          <p14:tracePt t="89004" x="8248650" y="4337050"/>
          <p14:tracePt t="89020" x="8140700" y="4337050"/>
          <p14:tracePt t="89037" x="7994650" y="4356100"/>
          <p14:tracePt t="89038" x="7924800" y="4368800"/>
          <p14:tracePt t="89053" x="7867650" y="4381500"/>
          <p14:tracePt t="89054" x="7797800" y="4406900"/>
          <p14:tracePt t="89071" x="7651750" y="4445000"/>
          <p14:tracePt t="89087" x="7480300" y="4489450"/>
          <p14:tracePt t="89104" x="7321550" y="4521200"/>
          <p14:tracePt t="89120" x="7137400" y="4559300"/>
          <p14:tracePt t="89137" x="6934200" y="4591050"/>
          <p14:tracePt t="89153" x="6781800" y="4603750"/>
          <p14:tracePt t="89170" x="6629400" y="4622800"/>
          <p14:tracePt t="89187" x="6457950" y="4641850"/>
          <p14:tracePt t="89203" x="6311900" y="4660900"/>
          <p14:tracePt t="89221" x="6203950" y="4673600"/>
          <p14:tracePt t="89237" x="6108700" y="4686300"/>
          <p14:tracePt t="89238" x="6064250" y="4692650"/>
          <p14:tracePt t="89254" x="6000750" y="4711700"/>
          <p14:tracePt t="89270" x="5930900" y="4724400"/>
          <p14:tracePt t="89287" x="5854700" y="4737100"/>
          <p14:tracePt t="89304" x="5784850" y="4756150"/>
          <p14:tracePt t="89320" x="5708650" y="4775200"/>
          <p14:tracePt t="89337" x="5638800" y="4794250"/>
          <p14:tracePt t="89354" x="5607050" y="4813300"/>
          <p14:tracePt t="89472" x="5594350" y="4813300"/>
          <p14:tracePt t="89511" x="5588000" y="4813300"/>
          <p14:tracePt t="89520" x="5581650" y="4813300"/>
          <p14:tracePt t="89535" x="5575300" y="4813300"/>
          <p14:tracePt t="89542" x="5562600" y="4806950"/>
          <p14:tracePt t="89554" x="5549900" y="4794250"/>
          <p14:tracePt t="89570" x="5511800" y="4775200"/>
          <p14:tracePt t="89587" x="5461000" y="4743450"/>
          <p14:tracePt t="89603" x="5397500" y="4705350"/>
          <p14:tracePt t="89620" x="5340350" y="4686300"/>
          <p14:tracePt t="89636" x="5283200" y="4660900"/>
          <p14:tracePt t="89653" x="5226050" y="4629150"/>
          <p14:tracePt t="89670" x="5149850" y="4597400"/>
          <p14:tracePt t="89686" x="5099050" y="4572000"/>
          <p14:tracePt t="89704" x="5035550" y="4533900"/>
          <p14:tracePt t="89721" x="4953000" y="4495800"/>
          <p14:tracePt t="89737" x="4876800" y="4457700"/>
          <p14:tracePt t="89753" x="4806950" y="4413250"/>
          <p14:tracePt t="89770" x="4730750" y="4375150"/>
          <p14:tracePt t="89786" x="4673600" y="4330700"/>
          <p14:tracePt t="89804" x="4616450" y="4292600"/>
          <p14:tracePt t="89820" x="4552950" y="4267200"/>
          <p14:tracePt t="89837" x="4508500" y="4248150"/>
          <p14:tracePt t="89838" x="4489450" y="4241800"/>
          <p14:tracePt t="89853" x="4457700" y="4241800"/>
          <p14:tracePt t="89870" x="4381500" y="4241800"/>
          <p14:tracePt t="89887" x="4305300" y="4241800"/>
          <p14:tracePt t="89903" x="4210050" y="4241800"/>
          <p14:tracePt t="89921" x="4083050" y="4241800"/>
          <p14:tracePt t="89936" x="3905250" y="4241800"/>
          <p14:tracePt t="89953" x="3708400" y="4235450"/>
          <p14:tracePt t="89971" x="3543300" y="4216400"/>
          <p14:tracePt t="89987" x="3397250" y="4197350"/>
          <p14:tracePt t="90004" x="3314700" y="4178300"/>
          <p14:tracePt t="90020" x="3257550" y="4165600"/>
          <p14:tracePt t="90037" x="3225800" y="4159250"/>
          <p14:tracePt t="90038" x="3213100" y="4152900"/>
          <p14:tracePt t="90054" x="3200400" y="4146550"/>
          <p14:tracePt t="90070" x="3181350" y="4127500"/>
          <p14:tracePt t="90087" x="3162300" y="4121150"/>
          <p14:tracePt t="90103" x="3155950" y="4121150"/>
          <p14:tracePt t="90544" x="3155950" y="4127500"/>
          <p14:tracePt t="90553" x="3155950" y="4146550"/>
          <p14:tracePt t="90559" x="3155950" y="4165600"/>
          <p14:tracePt t="90570" x="3162300" y="4191000"/>
          <p14:tracePt t="90586" x="3181350" y="4248150"/>
          <p14:tracePt t="90603" x="3206750" y="4292600"/>
          <p14:tracePt t="90620" x="3225800" y="4305300"/>
          <p14:tracePt t="90637" x="3238500" y="4305300"/>
          <p14:tracePt t="91387" x="3244850" y="4305300"/>
          <p14:tracePt t="91482" x="3238500" y="4305300"/>
          <p14:tracePt t="91495" x="3232150" y="4305300"/>
          <p14:tracePt t="91510" x="3225800" y="4298950"/>
          <p14:tracePt t="91520" x="3225800" y="4292600"/>
          <p14:tracePt t="91536" x="3225800" y="4286250"/>
          <p14:tracePt t="91554" x="3225800" y="4273550"/>
          <p14:tracePt t="91570" x="3232150" y="4273550"/>
          <p14:tracePt t="91606" x="3232150" y="4267200"/>
          <p14:tracePt t="91689" x="3225800" y="4267200"/>
          <p14:tracePt t="91696" x="3219450" y="4260850"/>
          <p14:tracePt t="91710" x="3213100" y="4254500"/>
          <p14:tracePt t="91721" x="3213100" y="4248150"/>
          <p14:tracePt t="91736" x="3206750" y="4241800"/>
          <p14:tracePt t="91753" x="3194050" y="4235450"/>
          <p14:tracePt t="91769" x="3187700" y="4235450"/>
          <p14:tracePt t="91856" x="3181350" y="4229100"/>
          <p14:tracePt t="92024" x="3175000" y="4229100"/>
          <p14:tracePt t="92047" x="3175000" y="4235450"/>
          <p14:tracePt t="92054" x="3175000" y="4241800"/>
          <p14:tracePt t="92062" x="3175000" y="4248150"/>
          <p14:tracePt t="92070" x="3175000" y="4254500"/>
          <p14:tracePt t="92087" x="3181350" y="4254500"/>
          <p14:tracePt t="92104" x="3187700" y="4248150"/>
          <p14:tracePt t="92537" x="3187700" y="4254500"/>
          <p14:tracePt t="92544" x="3181350" y="4254500"/>
          <p14:tracePt t="92555" x="3181350" y="4260850"/>
          <p14:tracePt t="92590" x="3181350" y="4267200"/>
          <p14:tracePt t="92598" x="3175000" y="4267200"/>
          <p14:tracePt t="92614" x="3168650" y="4267200"/>
          <p14:tracePt t="92622" x="3162300" y="4267200"/>
          <p14:tracePt t="92638" x="3155950" y="4273550"/>
          <p14:tracePt t="92654" x="3136900" y="4273550"/>
          <p14:tracePt t="92670" x="3130550" y="4273550"/>
          <p14:tracePt t="92687" x="3117850" y="4273550"/>
          <p14:tracePt t="92703" x="3105150" y="4273550"/>
          <p14:tracePt t="92720" x="3092450" y="4273550"/>
          <p14:tracePt t="92736" x="3092450" y="4267200"/>
          <p14:tracePt t="92753" x="3086100" y="4267200"/>
          <p14:tracePt t="92770" x="3079750" y="4260850"/>
          <p14:tracePt t="92786" x="3073400" y="4260850"/>
          <p14:tracePt t="92803" x="3067050" y="4254500"/>
          <p14:tracePt t="92838" x="3060700" y="4254500"/>
          <p14:tracePt t="92896" x="3060700" y="4248150"/>
          <p14:tracePt t="92927" x="3054350" y="4248150"/>
          <p14:tracePt t="92935" x="3054350" y="4241800"/>
          <p14:tracePt t="93344" x="3054350" y="4248150"/>
          <p14:tracePt t="93353" x="3048000" y="4254500"/>
          <p14:tracePt t="93359" x="3048000" y="4267200"/>
          <p14:tracePt t="93371" x="3041650" y="4273550"/>
          <p14:tracePt t="93387" x="3041650" y="4292600"/>
          <p14:tracePt t="93403" x="3041650" y="4305300"/>
          <p14:tracePt t="93422" x="3041650" y="4298950"/>
          <p14:tracePt t="93436" x="3048000" y="4286250"/>
          <p14:tracePt t="93954" x="3054350" y="4286250"/>
          <p14:tracePt t="94009" x="3048000" y="4286250"/>
          <p14:tracePt t="94016" x="3041650" y="4286250"/>
          <p14:tracePt t="94055" x="3041650" y="4292600"/>
          <p14:tracePt t="94129" x="3035300" y="4292600"/>
          <p14:tracePt t="94217" x="3035300" y="4286250"/>
          <p14:tracePt t="94247" x="3041650" y="4279900"/>
          <p14:tracePt t="94254" x="3041650" y="4273550"/>
          <p14:tracePt t="94262" x="3048000" y="4273550"/>
          <p14:tracePt t="94270" x="3048000" y="4267200"/>
          <p14:tracePt t="94287" x="3054350" y="4267200"/>
          <p14:tracePt t="94398" x="3054350" y="4260850"/>
          <p14:tracePt t="94651" x="3060700" y="4260850"/>
          <p14:tracePt t="94658" x="3060700" y="4254500"/>
          <p14:tracePt t="94694" x="3060700" y="4248150"/>
          <p14:tracePt t="94728" x="3060700" y="4241800"/>
          <p14:tracePt t="94751" x="3060700" y="4235450"/>
          <p14:tracePt t="94768" x="3060700" y="4229100"/>
          <p14:tracePt t="94782" x="3060700" y="4222750"/>
          <p14:tracePt t="95465" x="3054350" y="4222750"/>
          <p14:tracePt t="95486" x="3048000" y="4222750"/>
          <p14:tracePt t="95495" x="3041650" y="4222750"/>
          <p14:tracePt t="95511" x="3035300" y="4222750"/>
          <p14:tracePt t="95526" x="3028950" y="4222750"/>
          <p14:tracePt t="95542" x="3022600" y="4222750"/>
          <p14:tracePt t="95553" x="3016250" y="4222750"/>
          <p14:tracePt t="96233" x="3016250" y="4216400"/>
          <p14:tracePt t="96472" x="3016250" y="4210050"/>
          <p14:tracePt t="96704" x="3022600" y="4210050"/>
          <p14:tracePt t="96735" x="3022600" y="4229100"/>
          <p14:tracePt t="96743" x="3028950" y="4248150"/>
          <p14:tracePt t="96755" x="3041650" y="4267200"/>
          <p14:tracePt t="96770" x="3054350" y="4305300"/>
          <p14:tracePt t="96787" x="3060700" y="4318000"/>
          <p14:tracePt t="96803" x="3067050" y="4318000"/>
          <p14:tracePt t="96830" x="3060700" y="4311650"/>
          <p14:tracePt t="97441" x="3060700" y="4305300"/>
          <p14:tracePt t="97528" x="3060700" y="4311650"/>
          <p14:tracePt t="97542" x="3060700" y="4318000"/>
          <p14:tracePt t="97550" x="3054350" y="4318000"/>
          <p14:tracePt t="97566" x="3048000" y="4318000"/>
          <p14:tracePt t="97574" x="3041650" y="4318000"/>
          <p14:tracePt t="97587" x="3041650" y="4324350"/>
          <p14:tracePt t="97603" x="3016250" y="4330700"/>
          <p14:tracePt t="97621" x="2990850" y="4337050"/>
          <p14:tracePt t="97637" x="2952750" y="4337050"/>
          <p14:tracePt t="97638" x="2933700" y="4330700"/>
          <p14:tracePt t="97653" x="2908300" y="4318000"/>
          <p14:tracePt t="97670" x="2882900" y="4298950"/>
          <p14:tracePt t="97687" x="2844800" y="4267200"/>
          <p14:tracePt t="97704" x="2806700" y="4229100"/>
          <p14:tracePt t="97720" x="2755900" y="4159250"/>
          <p14:tracePt t="97736" x="2717800" y="4083050"/>
          <p14:tracePt t="97754" x="2686050" y="3994150"/>
          <p14:tracePt t="97770" x="2667000" y="3898900"/>
          <p14:tracePt t="97788" x="2654300" y="3778250"/>
          <p14:tracePt t="97803" x="2654300" y="3644900"/>
          <p14:tracePt t="97820" x="2686050" y="3505200"/>
          <p14:tracePt t="97836" x="2724150" y="3422650"/>
          <p14:tracePt t="97853" x="2749550" y="3384550"/>
          <p14:tracePt t="97854" x="2774950" y="3365500"/>
          <p14:tracePt t="97870" x="2819400" y="3340100"/>
          <p14:tracePt t="97887" x="2857500" y="3327400"/>
          <p14:tracePt t="97903" x="2901950" y="3321050"/>
          <p14:tracePt t="97920" x="2959100" y="3327400"/>
          <p14:tracePt t="97937" x="3016250" y="3346450"/>
          <p14:tracePt t="97953" x="3073400" y="3365500"/>
          <p14:tracePt t="97970" x="3136900" y="3390900"/>
          <p14:tracePt t="97986" x="3194050" y="3409950"/>
          <p14:tracePt t="98003" x="3232150" y="3422650"/>
          <p14:tracePt t="98020" x="3276600" y="3441700"/>
          <p14:tracePt t="98037" x="3308350" y="3460750"/>
          <p14:tracePt t="98052" x="3327400" y="3486150"/>
          <p14:tracePt t="98069" x="3346450" y="3511550"/>
          <p14:tracePt t="98070" x="3359150" y="3524250"/>
          <p14:tracePt t="98086" x="3378200" y="3549650"/>
          <p14:tracePt t="98102" x="3384550" y="3568700"/>
          <p14:tracePt t="98119" x="3390900" y="3594100"/>
          <p14:tracePt t="98136" x="3390900" y="3625850"/>
          <p14:tracePt t="98153" x="3390900" y="3651250"/>
          <p14:tracePt t="98170" x="3390900" y="3676650"/>
          <p14:tracePt t="98187" x="3390900" y="3708400"/>
          <p14:tracePt t="98203" x="3378200" y="3752850"/>
          <p14:tracePt t="98220" x="3340100" y="3810000"/>
          <p14:tracePt t="98237" x="3295650" y="3886200"/>
          <p14:tracePt t="98238" x="3263900" y="3924300"/>
          <p14:tracePt t="98253" x="3232150" y="3962400"/>
          <p14:tracePt t="98254" x="3194050" y="4006850"/>
          <p14:tracePt t="98270" x="3098800" y="4076700"/>
          <p14:tracePt t="98287" x="3009900" y="4133850"/>
          <p14:tracePt t="98304" x="2914650" y="4184650"/>
          <p14:tracePt t="98321" x="2838450" y="4222750"/>
          <p14:tracePt t="98337" x="2800350" y="4235450"/>
          <p14:tracePt t="98354" x="2781300" y="4241800"/>
          <p14:tracePt t="98984" x="2774950" y="4241800"/>
          <p14:tracePt t="99008" x="2768600" y="4235450"/>
          <p14:tracePt t="99014" x="2768600" y="4229100"/>
          <p14:tracePt t="99022" x="2768600" y="4216400"/>
          <p14:tracePt t="99036" x="2768600" y="4210050"/>
          <p14:tracePt t="99053" x="2768600" y="4191000"/>
          <p14:tracePt t="99070" x="2768600" y="4171950"/>
          <p14:tracePt t="99087" x="2774950" y="4159250"/>
          <p14:tracePt t="99103" x="2774950" y="4152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FB77-A2A9-D628-738A-43FDF4144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81"/>
            <a:ext cx="10515600" cy="101443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Implementing the solution – 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BF285-D9BD-4714-C0D1-BFE0D724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488" y="1721949"/>
            <a:ext cx="4832129" cy="427225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Create PostgreSQL database through Azure web portal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Use sqlAlchemy and pandas to upload csv’s to </a:t>
            </a:r>
            <a:r>
              <a:rPr lang="en-US" dirty="0" err="1"/>
              <a:t>sql</a:t>
            </a:r>
            <a:r>
              <a:rPr lang="en-US" dirty="0"/>
              <a:t> tables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Use sqlAlchemy and pandas to query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A6A60-C84E-BCFC-1B25-CCB1B161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80" y="3865730"/>
            <a:ext cx="3102180" cy="603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CD3719-C315-0411-4990-E7689C255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50" y="5390718"/>
            <a:ext cx="1814210" cy="709315"/>
          </a:xfrm>
          <a:prstGeom prst="rect">
            <a:avLst/>
          </a:prstGeom>
        </p:spPr>
      </p:pic>
      <p:pic>
        <p:nvPicPr>
          <p:cNvPr id="1028" name="Picture 4" descr="Selecting a Pricing Tier in Azure: SQL Database DTUs | DMC, Inc.">
            <a:extLst>
              <a:ext uri="{FF2B5EF4-FFF2-40B4-BE49-F238E27FC236}">
                <a16:creationId xmlns:a16="http://schemas.microsoft.com/office/drawing/2014/main" id="{D88F5B1C-418A-D8A1-9B0D-D9302082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68" y="1333770"/>
            <a:ext cx="1608292" cy="16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7B24F7-7615-07FB-B38F-60E200186261}"/>
              </a:ext>
            </a:extLst>
          </p:cNvPr>
          <p:cNvSpPr txBox="1"/>
          <p:nvPr/>
        </p:nvSpPr>
        <p:spPr>
          <a:xfrm>
            <a:off x="9661615" y="2168991"/>
            <a:ext cx="1608292" cy="40011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869E3-4987-1AE1-F4F1-911A6547BCFC}"/>
              </a:ext>
            </a:extLst>
          </p:cNvPr>
          <p:cNvSpPr txBox="1"/>
          <p:nvPr/>
        </p:nvSpPr>
        <p:spPr>
          <a:xfrm>
            <a:off x="9661615" y="5390718"/>
            <a:ext cx="1692185" cy="101566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analysis and modelling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CE844D-7643-95D5-F5EB-1BA617AED3A7}"/>
              </a:ext>
            </a:extLst>
          </p:cNvPr>
          <p:cNvCxnSpPr>
            <a:cxnSpLocks/>
          </p:cNvCxnSpPr>
          <p:nvPr/>
        </p:nvCxnSpPr>
        <p:spPr>
          <a:xfrm flipV="1">
            <a:off x="8080725" y="3059774"/>
            <a:ext cx="0" cy="71194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EA5A39-86AF-293F-C1D0-F0DF753DA8F9}"/>
              </a:ext>
            </a:extLst>
          </p:cNvPr>
          <p:cNvCxnSpPr>
            <a:cxnSpLocks/>
          </p:cNvCxnSpPr>
          <p:nvPr/>
        </p:nvCxnSpPr>
        <p:spPr>
          <a:xfrm flipV="1">
            <a:off x="8110017" y="4468932"/>
            <a:ext cx="0" cy="79218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39C75B-5508-EB21-8FDB-0EE6381E14AE}"/>
              </a:ext>
            </a:extLst>
          </p:cNvPr>
          <p:cNvSpPr txBox="1"/>
          <p:nvPr/>
        </p:nvSpPr>
        <p:spPr>
          <a:xfrm>
            <a:off x="9661615" y="3865730"/>
            <a:ext cx="1692183" cy="40011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Transfer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2BCE8D3-C344-F399-7642-FF02B0831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332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95"/>
    </mc:Choice>
    <mc:Fallback>
      <p:transition spd="slow" advTm="76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8" x="2774950" y="4146550"/>
          <p14:tracePt t="1541" x="2768600" y="4146550"/>
          <p14:tracePt t="1556" x="2768600" y="4140200"/>
          <p14:tracePt t="1563" x="2762250" y="4140200"/>
          <p14:tracePt t="3437" x="2755900" y="4140200"/>
          <p14:tracePt t="3442" x="2749550" y="4140200"/>
          <p14:tracePt t="3461" x="2736850" y="4140200"/>
          <p14:tracePt t="3475" x="2679700" y="4165600"/>
          <p14:tracePt t="3491" x="2559050" y="4197350"/>
          <p14:tracePt t="3507" x="2336800" y="4260850"/>
          <p14:tracePt t="3525" x="2044700" y="4337050"/>
          <p14:tracePt t="3541" x="1727200" y="4394200"/>
          <p14:tracePt t="3558" x="1371600" y="4464050"/>
          <p14:tracePt t="3574" x="1162050" y="4495800"/>
          <p14:tracePt t="3591" x="1003300" y="4514850"/>
          <p14:tracePt t="3607" x="882650" y="4521200"/>
          <p14:tracePt t="3625" x="787400" y="4521200"/>
          <p14:tracePt t="3641" x="704850" y="4521200"/>
          <p14:tracePt t="3659" x="577850" y="4527550"/>
          <p14:tracePt t="3675" x="469900" y="4540250"/>
          <p14:tracePt t="3691" x="349250" y="4546600"/>
          <p14:tracePt t="3708" x="222250" y="4546600"/>
          <p14:tracePt t="3724" x="88900" y="4559300"/>
          <p14:tracePt t="6874" x="88900" y="4057650"/>
          <p14:tracePt t="6882" x="285750" y="4025900"/>
          <p14:tracePt t="6891" x="520700" y="3981450"/>
          <p14:tracePt t="6908" x="869950" y="3917950"/>
          <p14:tracePt t="6925" x="1117600" y="3886200"/>
          <p14:tracePt t="6941" x="1289050" y="3867150"/>
          <p14:tracePt t="6958" x="1428750" y="3848100"/>
          <p14:tracePt t="6974" x="1517650" y="3841750"/>
          <p14:tracePt t="6992" x="1574800" y="3835400"/>
          <p14:tracePt t="7008" x="1631950" y="3822700"/>
          <p14:tracePt t="7025" x="1663700" y="3810000"/>
          <p14:tracePt t="7042" x="1701800" y="3803650"/>
          <p14:tracePt t="7042" x="1720850" y="3797300"/>
          <p14:tracePt t="7058" x="1739900" y="3797300"/>
          <p14:tracePt t="7074" x="1835150" y="3778250"/>
          <p14:tracePt t="7091" x="1898650" y="3765550"/>
          <p14:tracePt t="7108" x="1962150" y="3746500"/>
          <p14:tracePt t="7124" x="2032000" y="3733800"/>
          <p14:tracePt t="7141" x="2089150" y="3708400"/>
          <p14:tracePt t="7157" x="2146300" y="3702050"/>
          <p14:tracePt t="7174" x="2190750" y="3689350"/>
          <p14:tracePt t="7191" x="2235200" y="3670300"/>
          <p14:tracePt t="7208" x="2279650" y="3651250"/>
          <p14:tracePt t="7224" x="2324100" y="3638550"/>
          <p14:tracePt t="7241" x="2362200" y="3613150"/>
          <p14:tracePt t="7259" x="2425700" y="3581400"/>
          <p14:tracePt t="7274" x="2457450" y="3575050"/>
          <p14:tracePt t="7291" x="2463800" y="3568700"/>
          <p14:tracePt t="7413" x="2470150" y="3568700"/>
          <p14:tracePt t="7805" x="2470150" y="3562350"/>
          <p14:tracePt t="7844" x="2463800" y="3562350"/>
          <p14:tracePt t="7851" x="2457450" y="3562350"/>
          <p14:tracePt t="7859" x="2451100" y="3562350"/>
          <p14:tracePt t="7874" x="2438400" y="3562350"/>
          <p14:tracePt t="8989" x="2444750" y="3556000"/>
          <p14:tracePt t="8995" x="2451100" y="3556000"/>
          <p14:tracePt t="9008" x="2451100" y="3549650"/>
          <p14:tracePt t="9025" x="2463800" y="3543300"/>
          <p14:tracePt t="9041" x="2482850" y="3530600"/>
          <p14:tracePt t="9057" x="2495550" y="3517900"/>
          <p14:tracePt t="9074" x="2552700" y="3479800"/>
          <p14:tracePt t="9091" x="2597150" y="3435350"/>
          <p14:tracePt t="9108" x="2647950" y="3371850"/>
          <p14:tracePt t="9125" x="2686050" y="3327400"/>
          <p14:tracePt t="9142" x="2705100" y="3302000"/>
          <p14:tracePt t="9158" x="2717800" y="3289300"/>
          <p14:tracePt t="9174" x="2730500" y="3270250"/>
          <p14:tracePt t="9190" x="2743200" y="3251200"/>
          <p14:tracePt t="9208" x="2743200" y="3244850"/>
          <p14:tracePt t="9226" x="2743200" y="3238500"/>
          <p14:tracePt t="9226" x="2743200" y="3232150"/>
          <p14:tracePt t="9243" x="2743200" y="3225800"/>
          <p14:tracePt t="9257" x="2743200" y="3219450"/>
          <p14:tracePt t="9274" x="2743200" y="3213100"/>
          <p14:tracePt t="9291" x="2743200" y="3206750"/>
          <p14:tracePt t="9307" x="2743200" y="3194050"/>
          <p14:tracePt t="9324" x="2743200" y="3187700"/>
          <p14:tracePt t="9340" x="2743200" y="3181350"/>
          <p14:tracePt t="9358" x="2743200" y="3168650"/>
          <p14:tracePt t="9374" x="2743200" y="3149600"/>
          <p14:tracePt t="9390" x="2743200" y="3124200"/>
          <p14:tracePt t="9408" x="2749550" y="3086100"/>
          <p14:tracePt t="9424" x="2762250" y="3035300"/>
          <p14:tracePt t="9441" x="2781300" y="2984500"/>
          <p14:tracePt t="9443" x="2794000" y="2965450"/>
          <p14:tracePt t="9457" x="2800350" y="2946400"/>
          <p14:tracePt t="9475" x="2813050" y="2914650"/>
          <p14:tracePt t="9491" x="2825750" y="2901950"/>
          <p14:tracePt t="9507" x="2838450" y="2895600"/>
          <p14:tracePt t="9524" x="2851150" y="2882900"/>
          <p14:tracePt t="9540" x="2857500" y="2876550"/>
          <p14:tracePt t="9973" x="2863850" y="2870200"/>
          <p14:tracePt t="9988" x="2863850" y="2863850"/>
          <p14:tracePt t="9995" x="2870200" y="2863850"/>
          <p14:tracePt t="10008" x="2876550" y="2863850"/>
          <p14:tracePt t="11461" x="2876550" y="2857500"/>
          <p14:tracePt t="11491" x="2870200" y="2857500"/>
          <p14:tracePt t="11532" x="2863850" y="2857500"/>
          <p14:tracePt t="11571" x="2857500" y="2857500"/>
          <p14:tracePt t="11603" x="2851150" y="2863850"/>
          <p14:tracePt t="11610" x="2851150" y="2870200"/>
          <p14:tracePt t="11626" x="2844800" y="2870200"/>
          <p14:tracePt t="11635" x="2838450" y="2876550"/>
          <p14:tracePt t="11838" x="2832100" y="2876550"/>
          <p14:tracePt t="13294" x="2838450" y="2870200"/>
          <p14:tracePt t="13301" x="2844800" y="2870200"/>
          <p14:tracePt t="13309" x="2857500" y="2863850"/>
          <p14:tracePt t="13324" x="2876550" y="2857500"/>
          <p14:tracePt t="13340" x="2901950" y="2844800"/>
          <p14:tracePt t="13357" x="2940050" y="2838450"/>
          <p14:tracePt t="13375" x="2978150" y="2825750"/>
          <p14:tracePt t="13390" x="3016250" y="2819400"/>
          <p14:tracePt t="13408" x="3079750" y="2806700"/>
          <p14:tracePt t="13424" x="3130550" y="2806700"/>
          <p14:tracePt t="13442" x="3187700" y="2800350"/>
          <p14:tracePt t="13443" x="3219450" y="2800350"/>
          <p14:tracePt t="13457" x="3257550" y="2800350"/>
          <p14:tracePt t="13475" x="3340100" y="2794000"/>
          <p14:tracePt t="13491" x="3403600" y="2787650"/>
          <p14:tracePt t="13507" x="3460750" y="2781300"/>
          <p14:tracePt t="13525" x="3498850" y="2774950"/>
          <p14:tracePt t="13541" x="3524250" y="2774950"/>
          <p14:tracePt t="13558" x="3556000" y="2768600"/>
          <p14:tracePt t="13573" x="3587750" y="2762250"/>
          <p14:tracePt t="13591" x="3619500" y="2762250"/>
          <p14:tracePt t="13607" x="3651250" y="2749550"/>
          <p14:tracePt t="13624" x="3676650" y="2743200"/>
          <p14:tracePt t="13640" x="3683000" y="2743200"/>
          <p14:tracePt t="13666" x="3683000" y="2736850"/>
          <p14:tracePt t="15222" x="3689350" y="2736850"/>
          <p14:tracePt t="15236" x="3695700" y="2743200"/>
          <p14:tracePt t="15243" x="3695700" y="2749550"/>
          <p14:tracePt t="15258" x="3702050" y="2749550"/>
          <p14:tracePt t="15274" x="3702050" y="2755900"/>
          <p14:tracePt t="15291" x="3708400" y="2755900"/>
          <p14:tracePt t="15308" x="3714750" y="2762250"/>
          <p14:tracePt t="15324" x="3714750" y="2768600"/>
          <p14:tracePt t="15340" x="3714750" y="2774950"/>
          <p14:tracePt t="15357" x="3714750" y="2781300"/>
          <p14:tracePt t="15374" x="3714750" y="2794000"/>
          <p14:tracePt t="15391" x="3721100" y="2806700"/>
          <p14:tracePt t="15407" x="3721100" y="2819400"/>
          <p14:tracePt t="15424" x="3721100" y="2825750"/>
          <p14:tracePt t="15440" x="3721100" y="2832100"/>
          <p14:tracePt t="15586" x="3721100" y="2838450"/>
          <p14:tracePt t="15603" x="3721100" y="2844800"/>
          <p14:tracePt t="15618" x="3721100" y="2851150"/>
          <p14:tracePt t="15626" x="3721100" y="2870200"/>
          <p14:tracePt t="15634" x="3721100" y="2882900"/>
          <p14:tracePt t="15642" x="3721100" y="2895600"/>
          <p14:tracePt t="15657" x="3721100" y="2908300"/>
          <p14:tracePt t="15674" x="3721100" y="2940050"/>
          <p14:tracePt t="15691" x="3721100" y="2997200"/>
          <p14:tracePt t="15708" x="3714750" y="3035300"/>
          <p14:tracePt t="15725" x="3702050" y="3073400"/>
          <p14:tracePt t="15741" x="3695700" y="3098800"/>
          <p14:tracePt t="15758" x="3689350" y="3111500"/>
          <p14:tracePt t="15774" x="3689350" y="3117850"/>
          <p14:tracePt t="15810" x="3683000" y="3117850"/>
          <p14:tracePt t="16101" x="3683000" y="3124200"/>
          <p14:tracePt t="16114" x="3683000" y="3130550"/>
          <p14:tracePt t="16123" x="3676650" y="3136900"/>
          <p14:tracePt t="16130" x="3670300" y="3143250"/>
          <p14:tracePt t="16140" x="3670300" y="3155950"/>
          <p14:tracePt t="16157" x="3657600" y="3175000"/>
          <p14:tracePt t="16174" x="3651250" y="3194050"/>
          <p14:tracePt t="16190" x="3638550" y="3219450"/>
          <p14:tracePt t="16208" x="3632200" y="3232150"/>
          <p14:tracePt t="16224" x="3625850" y="3251200"/>
          <p14:tracePt t="16241" x="3619500" y="3270250"/>
          <p14:tracePt t="16258" x="3613150" y="3282950"/>
          <p14:tracePt t="16259" x="3606800" y="3302000"/>
          <p14:tracePt t="16275" x="3600450" y="3321050"/>
          <p14:tracePt t="16291" x="3594100" y="3346450"/>
          <p14:tracePt t="16307" x="3594100" y="3365500"/>
          <p14:tracePt t="16324" x="3587750" y="3378200"/>
          <p14:tracePt t="16340" x="3587750" y="3384550"/>
          <p14:tracePt t="16358" x="3581400" y="3390900"/>
          <p14:tracePt t="16374" x="3581400" y="3397250"/>
          <p14:tracePt t="16390" x="3575050" y="3403600"/>
          <p14:tracePt t="16407" x="3568700" y="3409950"/>
          <p14:tracePt t="16423" x="3562350" y="3429000"/>
          <p14:tracePt t="16441" x="3543300" y="3454400"/>
          <p14:tracePt t="16457" x="3524250" y="3473450"/>
          <p14:tracePt t="16475" x="3498850" y="3511550"/>
          <p14:tracePt t="16491" x="3486150" y="3536950"/>
          <p14:tracePt t="16507" x="3460750" y="3549650"/>
          <p14:tracePt t="16523" x="3441700" y="3556000"/>
          <p14:tracePt t="16541" x="3429000" y="3562350"/>
          <p14:tracePt t="16557" x="3416300" y="3575050"/>
          <p14:tracePt t="16574" x="3403600" y="3587750"/>
          <p14:tracePt t="16590" x="3384550" y="3594100"/>
          <p14:tracePt t="16607" x="3365500" y="3613150"/>
          <p14:tracePt t="16623" x="3346450" y="3625850"/>
          <p14:tracePt t="16641" x="3321050" y="3632200"/>
          <p14:tracePt t="16657" x="3295650" y="3651250"/>
          <p14:tracePt t="16674" x="3263900" y="3663950"/>
          <p14:tracePt t="16691" x="3244850" y="3670300"/>
          <p14:tracePt t="16708" x="3232150" y="3676650"/>
          <p14:tracePt t="16724" x="3219450" y="3683000"/>
          <p14:tracePt t="16741" x="3206750" y="3689350"/>
          <p14:tracePt t="16758" x="3200400" y="3689350"/>
          <p14:tracePt t="16774" x="3187700" y="3695700"/>
          <p14:tracePt t="16794" x="3181350" y="3702050"/>
          <p14:tracePt t="16810" x="3175000" y="3702050"/>
          <p14:tracePt t="16834" x="3168650" y="3702050"/>
          <p14:tracePt t="16842" x="3162300" y="3702050"/>
          <p14:tracePt t="16857" x="3162300" y="3708400"/>
          <p14:tracePt t="16874" x="3155950" y="3714750"/>
          <p14:tracePt t="16898" x="3149600" y="3721100"/>
          <p14:tracePt t="16965" x="3143250" y="3721100"/>
          <p14:tracePt t="16972" x="3136900" y="3721100"/>
          <p14:tracePt t="16987" x="3130550" y="3721100"/>
          <p14:tracePt t="17002" x="3124200" y="3721100"/>
          <p14:tracePt t="17011" x="3124200" y="3727450"/>
          <p14:tracePt t="17024" x="3117850" y="3727450"/>
          <p14:tracePt t="17058" x="3111500" y="3727450"/>
          <p14:tracePt t="17229" x="3105150" y="3727450"/>
          <p14:tracePt t="17250" x="3105150" y="3733800"/>
          <p14:tracePt t="17275" x="3098800" y="3733800"/>
          <p14:tracePt t="17284" x="3098800" y="3740150"/>
          <p14:tracePt t="17548" x="3098800" y="3746500"/>
          <p14:tracePt t="17580" x="3092450" y="3746500"/>
          <p14:tracePt t="17587" x="3092450" y="3752850"/>
          <p14:tracePt t="17594" x="3086100" y="3752850"/>
          <p14:tracePt t="17607" x="3079750" y="3752850"/>
          <p14:tracePt t="17624" x="3073400" y="3759200"/>
          <p14:tracePt t="17640" x="3067050" y="3765550"/>
          <p14:tracePt t="17659" x="3054350" y="3771900"/>
          <p14:tracePt t="17674" x="3048000" y="3778250"/>
          <p14:tracePt t="17691" x="3041650" y="3778250"/>
          <p14:tracePt t="17708" x="3035300" y="3790950"/>
          <p14:tracePt t="17724" x="3028950" y="3790950"/>
          <p14:tracePt t="17740" x="3022600" y="3797300"/>
          <p14:tracePt t="17757" x="3016250" y="3797300"/>
          <p14:tracePt t="18031" x="3009900" y="3797300"/>
          <p14:tracePt t="18335" x="3009900" y="3803650"/>
          <p14:tracePt t="18454" x="3003550" y="3803650"/>
          <p14:tracePt t="18693" x="3003550" y="3810000"/>
          <p14:tracePt t="18714" x="2997200" y="3810000"/>
          <p14:tracePt t="18723" x="2997200" y="3803650"/>
          <p14:tracePt t="18730" x="2997200" y="3797300"/>
          <p14:tracePt t="18740" x="2990850" y="3790950"/>
          <p14:tracePt t="18796" x="2984500" y="3790950"/>
          <p14:tracePt t="18827" x="2984500" y="3797300"/>
          <p14:tracePt t="18835" x="2984500" y="3803650"/>
          <p14:tracePt t="18850" x="2984500" y="3816350"/>
          <p14:tracePt t="18866" x="2984500" y="3822700"/>
          <p14:tracePt t="18874" x="2984500" y="3829050"/>
          <p14:tracePt t="18891" x="2978150" y="3835400"/>
          <p14:tracePt t="18907" x="2978150" y="3841750"/>
          <p14:tracePt t="19486" x="2978150" y="3848100"/>
          <p14:tracePt t="19490" x="2984500" y="3848100"/>
          <p14:tracePt t="19509" x="3016250" y="3860800"/>
          <p14:tracePt t="19525" x="3079750" y="3873500"/>
          <p14:tracePt t="19541" x="3168650" y="3886200"/>
          <p14:tracePt t="19557" x="3257550" y="3892550"/>
          <p14:tracePt t="19573" x="3340100" y="3892550"/>
          <p14:tracePt t="19591" x="3403600" y="3898900"/>
          <p14:tracePt t="19608" x="3435350" y="3905250"/>
          <p14:tracePt t="19623" x="3448050" y="3917950"/>
          <p14:tracePt t="19639" x="3454400" y="3917950"/>
          <p14:tracePt t="19657" x="3460750" y="3924300"/>
          <p14:tracePt t="19675" x="3467100" y="3924300"/>
          <p14:tracePt t="19699" x="3467100" y="3930650"/>
          <p14:tracePt t="19739" x="3467100" y="3937000"/>
          <p14:tracePt t="19762" x="3467100" y="3943350"/>
          <p14:tracePt t="19771" x="3467100" y="3949700"/>
          <p14:tracePt t="19787" x="3467100" y="3956050"/>
          <p14:tracePt t="19803" x="3467100" y="3962400"/>
          <p14:tracePt t="19811" x="3473450" y="3962400"/>
          <p14:tracePt t="19834" x="3473450" y="3968750"/>
          <p14:tracePt t="20084" x="3479800" y="3968750"/>
          <p14:tracePt t="20677" x="3486150" y="3968750"/>
          <p14:tracePt t="20694" x="3486150" y="3962400"/>
          <p14:tracePt t="20707" x="3486150" y="3956050"/>
          <p14:tracePt t="20723" x="3486150" y="3949700"/>
          <p14:tracePt t="20739" x="3486150" y="3943350"/>
          <p14:tracePt t="20956" x="3492500" y="3943350"/>
          <p14:tracePt t="20988" x="3498850" y="3943350"/>
          <p14:tracePt t="21011" x="3505200" y="3949700"/>
          <p14:tracePt t="21026" x="3511550" y="3949700"/>
          <p14:tracePt t="21035" x="3517900" y="3949700"/>
          <p14:tracePt t="21042" x="3524250" y="3949700"/>
          <p14:tracePt t="21057" x="3530600" y="3949700"/>
          <p14:tracePt t="21074" x="3549650" y="3949700"/>
          <p14:tracePt t="21091" x="3568700" y="3949700"/>
          <p14:tracePt t="21108" x="3575050" y="3956050"/>
          <p14:tracePt t="21124" x="3587750" y="3956050"/>
          <p14:tracePt t="21140" x="3600450" y="3956050"/>
          <p14:tracePt t="21157" x="3606800" y="3956050"/>
          <p14:tracePt t="21173" x="3613150" y="3956050"/>
          <p14:tracePt t="21190" x="3619500" y="3956050"/>
          <p14:tracePt t="21357" x="3625850" y="3956050"/>
          <p14:tracePt t="21365" x="3632200" y="3956050"/>
          <p14:tracePt t="21378" x="3638550" y="3956050"/>
          <p14:tracePt t="21391" x="3638550" y="3949700"/>
          <p14:tracePt t="21410" x="3644900" y="3949700"/>
          <p14:tracePt t="21426" x="3644900" y="3943350"/>
          <p14:tracePt t="21451" x="3651250" y="3943350"/>
          <p14:tracePt t="21458" x="3651250" y="3937000"/>
          <p14:tracePt t="21475" x="3657600" y="3930650"/>
          <p14:tracePt t="21491" x="3663950" y="3924300"/>
          <p14:tracePt t="21507" x="3670300" y="3911600"/>
          <p14:tracePt t="21524" x="3676650" y="3905250"/>
          <p14:tracePt t="21540" x="3683000" y="3892550"/>
          <p14:tracePt t="21557" x="3689350" y="3886200"/>
          <p14:tracePt t="21573" x="3702050" y="3886200"/>
          <p14:tracePt t="21590" x="3708400" y="3879850"/>
          <p14:tracePt t="21607" x="3727450" y="3879850"/>
          <p14:tracePt t="21624" x="3740150" y="3879850"/>
          <p14:tracePt t="21640" x="3759200" y="3879850"/>
          <p14:tracePt t="21657" x="3765550" y="3879850"/>
          <p14:tracePt t="21658" x="3771900" y="3879850"/>
          <p14:tracePt t="21674" x="3784600" y="3879850"/>
          <p14:tracePt t="21691" x="3790950" y="3879850"/>
          <p14:tracePt t="21707" x="3797300" y="3886200"/>
          <p14:tracePt t="21730" x="3803650" y="3892550"/>
          <p14:tracePt t="21740" x="3810000" y="3898900"/>
          <p14:tracePt t="21757" x="3841750" y="3911600"/>
          <p14:tracePt t="21774" x="3879850" y="3930650"/>
          <p14:tracePt t="21790" x="3930650" y="3956050"/>
          <p14:tracePt t="21808" x="3981450" y="3981450"/>
          <p14:tracePt t="21824" x="4019550" y="4013200"/>
          <p14:tracePt t="21841" x="4057650" y="4064000"/>
          <p14:tracePt t="21857" x="4083050" y="4102100"/>
          <p14:tracePt t="21858" x="4083050" y="4114800"/>
          <p14:tracePt t="21874" x="4095750" y="4140200"/>
          <p14:tracePt t="21891" x="4095750" y="4178300"/>
          <p14:tracePt t="21907" x="4095750" y="4203700"/>
          <p14:tracePt t="21923" x="4095750" y="4235450"/>
          <p14:tracePt t="21941" x="4095750" y="4273550"/>
          <p14:tracePt t="21957" x="4095750" y="4298950"/>
          <p14:tracePt t="21974" x="4095750" y="4318000"/>
          <p14:tracePt t="21990" x="4095750" y="4324350"/>
          <p14:tracePt t="22007" x="4095750" y="4330700"/>
          <p14:tracePt t="22024" x="4095750" y="4337050"/>
          <p14:tracePt t="22042" x="4095750" y="4343400"/>
          <p14:tracePt t="22057" x="4095750" y="4349750"/>
          <p14:tracePt t="22076" x="4095750" y="4356100"/>
          <p14:tracePt t="22092" x="4102100" y="4362450"/>
          <p14:tracePt t="22108" x="4102100" y="4368800"/>
          <p14:tracePt t="22124" x="4102100" y="4375150"/>
          <p14:tracePt t="22162" x="4102100" y="4381500"/>
          <p14:tracePt t="22178" x="4108450" y="4387850"/>
          <p14:tracePt t="22203" x="4114800" y="4387850"/>
          <p14:tracePt t="22210" x="4121150" y="4394200"/>
          <p14:tracePt t="22218" x="4127500" y="4400550"/>
          <p14:tracePt t="22226" x="4133850" y="4400550"/>
          <p14:tracePt t="22240" x="4140200" y="4400550"/>
          <p14:tracePt t="22257" x="4165600" y="4400550"/>
          <p14:tracePt t="22273" x="4191000" y="4406900"/>
          <p14:tracePt t="22290" x="4216400" y="4406900"/>
          <p14:tracePt t="22307" x="4235450" y="4406900"/>
          <p14:tracePt t="22389" x="4241800" y="4406900"/>
          <p14:tracePt t="22428" x="4248150" y="4406900"/>
          <p14:tracePt t="23701" x="4241800" y="4406900"/>
          <p14:tracePt t="23710" x="4229100" y="4406900"/>
          <p14:tracePt t="23714" x="4210050" y="4419600"/>
          <p14:tracePt t="23724" x="4184650" y="4425950"/>
          <p14:tracePt t="23740" x="4121150" y="4451350"/>
          <p14:tracePt t="23757" x="4025900" y="4489450"/>
          <p14:tracePt t="23774" x="3905250" y="4540250"/>
          <p14:tracePt t="23791" x="3778250" y="4584700"/>
          <p14:tracePt t="23808" x="3644900" y="4641850"/>
          <p14:tracePt t="23824" x="3530600" y="4692650"/>
          <p14:tracePt t="23840" x="3429000" y="4730750"/>
          <p14:tracePt t="23857" x="3365500" y="4768850"/>
          <p14:tracePt t="23858" x="3327400" y="4787900"/>
          <p14:tracePt t="23874" x="3263900" y="4819650"/>
          <p14:tracePt t="23891" x="3213100" y="4851400"/>
          <p14:tracePt t="23907" x="3162300" y="4889500"/>
          <p14:tracePt t="23924" x="3111500" y="4940300"/>
          <p14:tracePt t="23941" x="3048000" y="5016500"/>
          <p14:tracePt t="23957" x="2997200" y="5086350"/>
          <p14:tracePt t="23974" x="2959100" y="5130800"/>
          <p14:tracePt t="23990" x="2940050" y="5156200"/>
          <p14:tracePt t="24007" x="2921000" y="5181600"/>
          <p14:tracePt t="24024" x="2914650" y="5187950"/>
          <p14:tracePt t="24110" x="2914650" y="5194300"/>
          <p14:tracePt t="24115" x="2908300" y="5194300"/>
          <p14:tracePt t="24124" x="2908300" y="5200650"/>
          <p14:tracePt t="24146" x="2908300" y="5207000"/>
          <p14:tracePt t="28702" x="2901950" y="5207000"/>
          <p14:tracePt t="29045" x="2895600" y="5200650"/>
          <p14:tracePt t="29059" x="2895600" y="5194300"/>
          <p14:tracePt t="29525" x="2895600" y="5187950"/>
          <p14:tracePt t="29612" x="2901950" y="5181600"/>
          <p14:tracePt t="30069" x="2908300" y="5181600"/>
          <p14:tracePt t="30077" x="2908300" y="5175250"/>
          <p14:tracePt t="30092" x="2914650" y="5168900"/>
          <p14:tracePt t="30107" x="2927350" y="5162550"/>
          <p14:tracePt t="30124" x="2940050" y="5156200"/>
          <p14:tracePt t="30140" x="2952750" y="5143500"/>
          <p14:tracePt t="30157" x="2978150" y="5137150"/>
          <p14:tracePt t="30174" x="3016250" y="5124450"/>
          <p14:tracePt t="30191" x="3048000" y="5124450"/>
          <p14:tracePt t="30207" x="3054350" y="5124450"/>
          <p14:tracePt t="30251" x="3060700" y="5124450"/>
          <p14:tracePt t="30258" x="3067050" y="5124450"/>
          <p14:tracePt t="30275" x="3073400" y="5130800"/>
          <p14:tracePt t="30324" x="3079750" y="5130800"/>
          <p14:tracePt t="30355" x="3079750" y="5124450"/>
          <p14:tracePt t="30379" x="3079750" y="5118100"/>
          <p14:tracePt t="30386" x="3073400" y="5118100"/>
          <p14:tracePt t="30403" x="3067050" y="5111750"/>
          <p14:tracePt t="30410" x="3060700" y="5111750"/>
          <p14:tracePt t="30423" x="3060700" y="5105400"/>
          <p14:tracePt t="30440" x="3060700" y="5099050"/>
          <p14:tracePt t="30457" x="3060700" y="5092700"/>
          <p14:tracePt t="30473" x="3054350" y="5092700"/>
          <p14:tracePt t="30490" x="3054350" y="5086350"/>
          <p14:tracePt t="32973" x="3048000" y="5086350"/>
          <p14:tracePt t="32995" x="3048000" y="5080000"/>
          <p14:tracePt t="33019" x="3048000" y="5073650"/>
          <p14:tracePt t="33335" x="3048000" y="5067300"/>
          <p14:tracePt t="33348" x="3048000" y="5060950"/>
          <p14:tracePt t="33357" x="3054350" y="5060950"/>
          <p14:tracePt t="33374" x="3054350" y="5054600"/>
          <p14:tracePt t="33391" x="3060700" y="5048250"/>
          <p14:tracePt t="33510" x="3067050" y="5048250"/>
          <p14:tracePt t="33526" x="3067050" y="5041900"/>
          <p14:tracePt t="33530" x="3073400" y="5041900"/>
          <p14:tracePt t="33546" x="3079750" y="5041900"/>
          <p14:tracePt t="33557" x="3086100" y="5041900"/>
          <p14:tracePt t="33574" x="3105150" y="5029200"/>
          <p14:tracePt t="33590" x="3130550" y="5010150"/>
          <p14:tracePt t="33607" x="3175000" y="4984750"/>
          <p14:tracePt t="33623" x="3219450" y="4965700"/>
          <p14:tracePt t="33640" x="3257550" y="4940300"/>
          <p14:tracePt t="33656" x="3302000" y="4921250"/>
          <p14:tracePt t="33674" x="3327400" y="4908550"/>
          <p14:tracePt t="33674" x="3333750" y="4902200"/>
          <p14:tracePt t="33690" x="3352800" y="4902200"/>
          <p14:tracePt t="33861" x="3352800" y="4895850"/>
          <p14:tracePt t="33875" x="3352800" y="4889500"/>
          <p14:tracePt t="33891" x="3352800" y="4883150"/>
          <p14:tracePt t="34141" x="3352800" y="4876800"/>
          <p14:tracePt t="34163" x="3359150" y="4864100"/>
          <p14:tracePt t="34171" x="3365500" y="4857750"/>
          <p14:tracePt t="34178" x="3384550" y="4845050"/>
          <p14:tracePt t="34190" x="3397250" y="4832350"/>
          <p14:tracePt t="34206" x="3448050" y="4800600"/>
          <p14:tracePt t="34224" x="3492500" y="4762500"/>
          <p14:tracePt t="34240" x="3536950" y="4743450"/>
          <p14:tracePt t="34257" x="3568700" y="4724400"/>
          <p14:tracePt t="34273" x="3632200" y="4718050"/>
          <p14:tracePt t="34274" x="3670300" y="4718050"/>
          <p14:tracePt t="34290" x="3797300" y="4718050"/>
          <p14:tracePt t="34307" x="3968750" y="4718050"/>
          <p14:tracePt t="34323" x="4165600" y="4718050"/>
          <p14:tracePt t="34340" x="4349750" y="4718050"/>
          <p14:tracePt t="34357" x="4552950" y="4718050"/>
          <p14:tracePt t="34374" x="4724400" y="4718050"/>
          <p14:tracePt t="34390" x="4851400" y="4724400"/>
          <p14:tracePt t="34407" x="4959350" y="4724400"/>
          <p14:tracePt t="34423" x="5035550" y="4724400"/>
          <p14:tracePt t="34440" x="5099050" y="4724400"/>
          <p14:tracePt t="34456" x="5156200" y="4724400"/>
          <p14:tracePt t="34473" x="5213350" y="4730750"/>
          <p14:tracePt t="34490" x="5264150" y="4730750"/>
          <p14:tracePt t="34491" x="5289550" y="4730750"/>
          <p14:tracePt t="34507" x="5365750" y="4730750"/>
          <p14:tracePt t="34523" x="5448300" y="4743450"/>
          <p14:tracePt t="34540" x="5524500" y="4775200"/>
          <p14:tracePt t="34556" x="5588000" y="4813300"/>
          <p14:tracePt t="34574" x="5613400" y="4819650"/>
          <p14:tracePt t="34893" x="5619750" y="4819650"/>
          <p14:tracePt t="34901" x="5626100" y="4819650"/>
          <p14:tracePt t="34914" x="5632450" y="4819650"/>
          <p14:tracePt t="34924" x="5632450" y="4826000"/>
          <p14:tracePt t="34946" x="5638800" y="4826000"/>
          <p14:tracePt t="34962" x="5645150" y="4832350"/>
          <p14:tracePt t="34973" x="5651500" y="4832350"/>
          <p14:tracePt t="34990" x="5676900" y="4845050"/>
          <p14:tracePt t="35007" x="5715000" y="4845050"/>
          <p14:tracePt t="35023" x="5759450" y="4845050"/>
          <p14:tracePt t="35040" x="5822950" y="4832350"/>
          <p14:tracePt t="35057" x="5886450" y="4806950"/>
          <p14:tracePt t="35075" x="5949950" y="4781550"/>
          <p14:tracePt t="35090" x="5969000" y="4775200"/>
          <p14:tracePt t="35107" x="6032500" y="4737100"/>
          <p14:tracePt t="35123" x="6064250" y="4724400"/>
          <p14:tracePt t="35140" x="6083300" y="4711700"/>
          <p14:tracePt t="35205" x="6089650" y="4705350"/>
          <p14:tracePt t="35227" x="6096000" y="4705350"/>
          <p14:tracePt t="35234" x="6096000" y="4699000"/>
          <p14:tracePt t="35251" x="6102350" y="4699000"/>
          <p14:tracePt t="35258" x="6108700" y="4692650"/>
          <p14:tracePt t="35273" x="6115050" y="4692650"/>
          <p14:tracePt t="35289" x="6134100" y="4679950"/>
          <p14:tracePt t="35307" x="6172200" y="4660900"/>
          <p14:tracePt t="35323" x="6235700" y="4635500"/>
          <p14:tracePt t="35340" x="6292850" y="4597400"/>
          <p14:tracePt t="35357" x="6350000" y="4565650"/>
          <p14:tracePt t="35374" x="6400800" y="4540250"/>
          <p14:tracePt t="35390" x="6432550" y="4521200"/>
          <p14:tracePt t="35407" x="6464300" y="4508500"/>
          <p14:tracePt t="35423" x="6483350" y="4495800"/>
          <p14:tracePt t="35440" x="6489700" y="4489450"/>
          <p14:tracePt t="35456" x="6496050" y="4483100"/>
          <p14:tracePt t="35473" x="6502400" y="4476750"/>
          <p14:tracePt t="35489" x="6515100" y="4470400"/>
          <p14:tracePt t="35507" x="6527800" y="4457700"/>
          <p14:tracePt t="35523" x="6534150" y="4451350"/>
          <p14:tracePt t="35539" x="6565900" y="4432300"/>
          <p14:tracePt t="35557" x="6591300" y="4413250"/>
          <p14:tracePt t="35573" x="6616700" y="4394200"/>
          <p14:tracePt t="35590" x="6654800" y="4368800"/>
          <p14:tracePt t="35606" x="6686550" y="4343400"/>
          <p14:tracePt t="35624" x="6731000" y="4305300"/>
          <p14:tracePt t="35640" x="6769100" y="4273550"/>
          <p14:tracePt t="35657" x="6800850" y="4241800"/>
          <p14:tracePt t="35658" x="6813550" y="4235450"/>
          <p14:tracePt t="35673" x="6826250" y="4216400"/>
          <p14:tracePt t="35674" x="6845300" y="4210050"/>
          <p14:tracePt t="35691" x="6858000" y="4203700"/>
          <p14:tracePt t="35707" x="6870700" y="4191000"/>
          <p14:tracePt t="35724" x="6883400" y="4178300"/>
          <p14:tracePt t="35740" x="6889750" y="4178300"/>
          <p14:tracePt t="35933" x="6889750" y="4171950"/>
          <p14:tracePt t="35955" x="6889750" y="4165600"/>
          <p14:tracePt t="36053" x="6896100" y="4165600"/>
          <p14:tracePt t="36059" x="6896100" y="4159250"/>
          <p14:tracePt t="36075" x="6921500" y="4140200"/>
          <p14:tracePt t="36091" x="6959600" y="4108450"/>
          <p14:tracePt t="36107" x="6991350" y="4083050"/>
          <p14:tracePt t="36123" x="7010400" y="4064000"/>
          <p14:tracePt t="36140" x="7042150" y="4044950"/>
          <p14:tracePt t="36156" x="7067550" y="4013200"/>
          <p14:tracePt t="36174" x="7099300" y="3981450"/>
          <p14:tracePt t="36189" x="7131050" y="3956050"/>
          <p14:tracePt t="36207" x="7150100" y="3930650"/>
          <p14:tracePt t="36223" x="7162800" y="3917950"/>
          <p14:tracePt t="36240" x="7169150" y="3905250"/>
          <p14:tracePt t="36257" x="7169150" y="3892550"/>
          <p14:tracePt t="36273" x="7175500" y="3854450"/>
          <p14:tracePt t="36274" x="7175500" y="3835400"/>
          <p14:tracePt t="36290" x="7175500" y="3822700"/>
          <p14:tracePt t="36291" x="7175500" y="3816350"/>
          <p14:tracePt t="36724" x="7181850" y="3810000"/>
          <p14:tracePt t="36741" x="7188200" y="3810000"/>
          <p14:tracePt t="36746" x="7188200" y="3803650"/>
          <p14:tracePt t="36757" x="7194550" y="3803650"/>
          <p14:tracePt t="36773" x="7200900" y="3803650"/>
          <p14:tracePt t="36789" x="7226300" y="3803650"/>
          <p14:tracePt t="36806" x="7251700" y="3803650"/>
          <p14:tracePt t="36824" x="7283450" y="3816350"/>
          <p14:tracePt t="36840" x="7308850" y="3822700"/>
          <p14:tracePt t="36857" x="7340600" y="3841750"/>
          <p14:tracePt t="36873" x="7359650" y="3848100"/>
          <p14:tracePt t="36972" x="7366000" y="3854450"/>
          <p14:tracePt t="37133" x="7366000" y="3860800"/>
          <p14:tracePt t="37146" x="7366000" y="3867150"/>
          <p14:tracePt t="37162" x="7366000" y="3879850"/>
          <p14:tracePt t="37170" x="7366000" y="3886200"/>
          <p14:tracePt t="37178" x="7366000" y="3892550"/>
          <p14:tracePt t="37189" x="7366000" y="3898900"/>
          <p14:tracePt t="37207" x="7366000" y="3911600"/>
          <p14:tracePt t="37223" x="7366000" y="3924300"/>
          <p14:tracePt t="37240" x="7366000" y="3937000"/>
          <p14:tracePt t="37256" x="7366000" y="3943350"/>
          <p14:tracePt t="37273" x="7366000" y="3949700"/>
          <p14:tracePt t="37274" x="7366000" y="3956050"/>
          <p14:tracePt t="37289" x="7372350" y="3956050"/>
          <p14:tracePt t="37307" x="7372350" y="3968750"/>
          <p14:tracePt t="37323" x="7378700" y="3975100"/>
          <p14:tracePt t="37340" x="7385050" y="3975100"/>
          <p14:tracePt t="37363" x="7385050" y="3981450"/>
          <p14:tracePt t="37412" x="7385050" y="3987800"/>
          <p14:tracePt t="37427" x="7385050" y="3994150"/>
          <p14:tracePt t="37435" x="7391400" y="3994150"/>
          <p14:tracePt t="37442" x="7391400" y="4000500"/>
          <p14:tracePt t="37456" x="7391400" y="4006850"/>
          <p14:tracePt t="37473" x="7397750" y="4013200"/>
          <p14:tracePt t="37515" x="7397750" y="4019550"/>
          <p14:tracePt t="37530" x="7397750" y="4025900"/>
          <p14:tracePt t="37538" x="7397750" y="4032250"/>
          <p14:tracePt t="37547" x="7404100" y="4032250"/>
          <p14:tracePt t="37557" x="7404100" y="4038600"/>
          <p14:tracePt t="37573" x="7404100" y="4051300"/>
          <p14:tracePt t="37590" x="7410450" y="4064000"/>
          <p14:tracePt t="37606" x="7410450" y="4083050"/>
          <p14:tracePt t="37624" x="7385050" y="4102100"/>
          <p14:tracePt t="37640" x="7353300" y="4121150"/>
          <p14:tracePt t="37657" x="7302500" y="4140200"/>
          <p14:tracePt t="37658" x="7264400" y="4159250"/>
          <p14:tracePt t="37673" x="7226300" y="4178300"/>
          <p14:tracePt t="37674" x="7200900" y="4191000"/>
          <p14:tracePt t="37691" x="7137400" y="4216400"/>
          <p14:tracePt t="37707" x="7112000" y="4235450"/>
          <p14:tracePt t="37723" x="7105650" y="4248150"/>
          <p14:tracePt t="37740" x="7099300" y="4248150"/>
          <p14:tracePt t="37757" x="7099300" y="4260850"/>
          <p14:tracePt t="37778" x="7105650" y="4267200"/>
          <p14:tracePt t="37790" x="7112000" y="4267200"/>
          <p14:tracePt t="37806" x="7143750" y="4279900"/>
          <p14:tracePt t="37822" x="7200900" y="4292600"/>
          <p14:tracePt t="37839" x="7289800" y="4298950"/>
          <p14:tracePt t="37857" x="7397750" y="4298950"/>
          <p14:tracePt t="37858" x="7461250" y="4298950"/>
          <p14:tracePt t="37873" x="7524750" y="4298950"/>
          <p14:tracePt t="37874" x="7600950" y="4298950"/>
          <p14:tracePt t="37891" x="7740650" y="4311650"/>
          <p14:tracePt t="37907" x="7899400" y="4324350"/>
          <p14:tracePt t="37923" x="8083550" y="4330700"/>
          <p14:tracePt t="37940" x="8255000" y="4337050"/>
          <p14:tracePt t="37956" x="8413750" y="4349750"/>
          <p14:tracePt t="37974" x="8566150" y="4368800"/>
          <p14:tracePt t="37990" x="8674100" y="4375150"/>
          <p14:tracePt t="38007" x="8756650" y="4381500"/>
          <p14:tracePt t="38023" x="8807450" y="4381500"/>
          <p14:tracePt t="38040" x="8832850" y="4381500"/>
          <p14:tracePt t="38058" x="8832850" y="4387850"/>
          <p14:tracePt t="38075" x="8820150" y="4394200"/>
          <p14:tracePt t="38091" x="8743950" y="4419600"/>
          <p14:tracePt t="38107" x="8616950" y="4445000"/>
          <p14:tracePt t="38123" x="8464550" y="4457700"/>
          <p14:tracePt t="38140" x="8293100" y="4464050"/>
          <p14:tracePt t="38156" x="8153400" y="4476750"/>
          <p14:tracePt t="38174" x="8089900" y="4476750"/>
          <p14:tracePt t="38190" x="8083550" y="4476750"/>
          <p14:tracePt t="38207" x="8083550" y="4470400"/>
          <p14:tracePt t="38223" x="8108950" y="4457700"/>
          <p14:tracePt t="38239" x="8191500" y="4438650"/>
          <p14:tracePt t="38256" x="8286750" y="4425950"/>
          <p14:tracePt t="38273" x="8420100" y="4413250"/>
          <p14:tracePt t="38274" x="8496300" y="4406900"/>
          <p14:tracePt t="38290" x="8648700" y="4394200"/>
          <p14:tracePt t="38307" x="8807450" y="4375150"/>
          <p14:tracePt t="38323" x="8947150" y="4368800"/>
          <p14:tracePt t="38340" x="9017000" y="4356100"/>
          <p14:tracePt t="38356" x="9036050" y="4356100"/>
          <p14:tracePt t="38373" x="9042400" y="4356100"/>
          <p14:tracePt t="38403" x="9036050" y="4356100"/>
          <p14:tracePt t="38410" x="9029700" y="4356100"/>
          <p14:tracePt t="38423" x="9023350" y="4356100"/>
          <p14:tracePt t="38439" x="9010650" y="4356100"/>
          <p14:tracePt t="38457" x="9004300" y="4356100"/>
          <p14:tracePt t="38473" x="8991600" y="4356100"/>
          <p14:tracePt t="38491" x="8985250" y="4356100"/>
          <p14:tracePt t="38507" x="8978900" y="4356100"/>
          <p14:tracePt t="38523" x="8966200" y="4356100"/>
          <p14:tracePt t="38828" x="8966200" y="4362450"/>
          <p14:tracePt t="38851" x="8959850" y="4368800"/>
          <p14:tracePt t="38866" x="8959850" y="4375150"/>
          <p14:tracePt t="38875" x="8953500" y="4381500"/>
          <p14:tracePt t="38883" x="8947150" y="4387850"/>
          <p14:tracePt t="38891" x="8940800" y="4406900"/>
          <p14:tracePt t="38907" x="8909050" y="4438650"/>
          <p14:tracePt t="38923" x="8858250" y="4527550"/>
          <p14:tracePt t="38940" x="8775700" y="4654550"/>
          <p14:tracePt t="38957" x="8699500" y="4756150"/>
          <p14:tracePt t="38973" x="8667750" y="4845050"/>
          <p14:tracePt t="38990" x="8648700" y="4914900"/>
          <p14:tracePt t="39007" x="8642350" y="4972050"/>
          <p14:tracePt t="39023" x="8642350" y="5010150"/>
          <p14:tracePt t="39040" x="8642350" y="5035550"/>
          <p14:tracePt t="39057" x="8642350" y="5048250"/>
          <p14:tracePt t="39074" x="8642350" y="5054600"/>
          <p14:tracePt t="39090" x="8642350" y="5060950"/>
          <p14:tracePt t="39091" x="8636000" y="5060950"/>
          <p14:tracePt t="39107" x="8616950" y="5073650"/>
          <p14:tracePt t="39123" x="8597900" y="5092700"/>
          <p14:tracePt t="39140" x="8566150" y="5111750"/>
          <p14:tracePt t="39157" x="8534400" y="5130800"/>
          <p14:tracePt t="39173" x="8489950" y="5143500"/>
          <p14:tracePt t="39190" x="8432800" y="5168900"/>
          <p14:tracePt t="39207" x="8375650" y="5181600"/>
          <p14:tracePt t="39223" x="8343900" y="5194300"/>
          <p14:tracePt t="39240" x="8337550" y="5200650"/>
          <p14:tracePt t="39256" x="8331200" y="5200650"/>
          <p14:tracePt t="39274" x="8331200" y="5207000"/>
          <p14:tracePt t="39290" x="8362950" y="5213350"/>
          <p14:tracePt t="39307" x="8420100" y="5213350"/>
          <p14:tracePt t="39323" x="8509000" y="5219700"/>
          <p14:tracePt t="39339" x="8591550" y="5219700"/>
          <p14:tracePt t="39356" x="8655050" y="5219700"/>
          <p14:tracePt t="39373" x="8674100" y="5219700"/>
          <p14:tracePt t="39394" x="8680450" y="5219700"/>
          <p14:tracePt t="39407" x="8686800" y="5226050"/>
          <p14:tracePt t="39423" x="8686800" y="5232400"/>
          <p14:tracePt t="39439" x="8648700" y="5251450"/>
          <p14:tracePt t="39456" x="8597900" y="5276850"/>
          <p14:tracePt t="39473" x="8540750" y="5302250"/>
          <p14:tracePt t="39490" x="8489950" y="5327650"/>
          <p14:tracePt t="39491" x="8477250" y="5334000"/>
          <p14:tracePt t="39507" x="8458200" y="5346700"/>
          <p14:tracePt t="39597" x="8458200" y="5353050"/>
          <p14:tracePt t="39611" x="8464550" y="5353050"/>
          <p14:tracePt t="39619" x="8477250" y="5359400"/>
          <p14:tracePt t="39626" x="8483600" y="5365750"/>
          <p14:tracePt t="39640" x="8496300" y="5365750"/>
          <p14:tracePt t="39656" x="8521700" y="5378450"/>
          <p14:tracePt t="39674" x="8534400" y="5378450"/>
          <p14:tracePt t="39675" x="8540750" y="5384800"/>
          <p14:tracePt t="39723" x="8540750" y="5391150"/>
          <p14:tracePt t="39740" x="8540750" y="5397500"/>
          <p14:tracePt t="39746" x="8534400" y="5410200"/>
          <p14:tracePt t="39757" x="8515350" y="5416550"/>
          <p14:tracePt t="39773" x="8483600" y="5441950"/>
          <p14:tracePt t="39790" x="8439150" y="5454650"/>
          <p14:tracePt t="39806" x="8420100" y="5467350"/>
          <p14:tracePt t="39823" x="8407400" y="5480050"/>
          <p14:tracePt t="40181" x="8401050" y="5486400"/>
          <p14:tracePt t="40212" x="8394700" y="5492750"/>
          <p14:tracePt t="40526" x="8394700" y="5486400"/>
          <p14:tracePt t="42486" x="8394700" y="5480050"/>
          <p14:tracePt t="42491" x="8401050" y="5473700"/>
          <p14:tracePt t="42506" x="8407400" y="5429250"/>
          <p14:tracePt t="42523" x="8407400" y="5372100"/>
          <p14:tracePt t="42539" x="8407400" y="5264150"/>
          <p14:tracePt t="42557" x="8407400" y="5067300"/>
          <p14:tracePt t="42573" x="8407400" y="4819650"/>
          <p14:tracePt t="42589" x="8407400" y="4610100"/>
          <p14:tracePt t="42607" x="8439150" y="4445000"/>
          <p14:tracePt t="42623" x="8451850" y="4337050"/>
          <p14:tracePt t="42640" x="8464550" y="4273550"/>
          <p14:tracePt t="42656" x="8464550" y="4248150"/>
          <p14:tracePt t="42674" x="8464550" y="4241800"/>
          <p14:tracePt t="42707" x="8464550" y="4235450"/>
          <p14:tracePt t="42723" x="8464550" y="4229100"/>
          <p14:tracePt t="42820" x="8464550" y="4222750"/>
          <p14:tracePt t="42829" x="8464550" y="4216400"/>
          <p14:tracePt t="42843" x="8464550" y="4210050"/>
          <p14:tracePt t="42856" x="8464550" y="4203700"/>
          <p14:tracePt t="42873" x="8464550" y="4184650"/>
          <p14:tracePt t="42889" x="8464550" y="4165600"/>
          <p14:tracePt t="42907" x="8464550" y="4127500"/>
          <p14:tracePt t="42923" x="8464550" y="4095750"/>
          <p14:tracePt t="42940" x="8464550" y="4070350"/>
          <p14:tracePt t="42956" x="8464550" y="4051300"/>
          <p14:tracePt t="42973" x="8464550" y="4019550"/>
          <p14:tracePt t="42990" x="8470900" y="3975100"/>
          <p14:tracePt t="43006" x="8470900" y="3886200"/>
          <p14:tracePt t="43023" x="8483600" y="3765550"/>
          <p14:tracePt t="43040" x="8496300" y="3644900"/>
          <p14:tracePt t="43056" x="8496300" y="3530600"/>
          <p14:tracePt t="43074" x="8496300" y="3454400"/>
          <p14:tracePt t="43090" x="8496300" y="3441700"/>
          <p14:tracePt t="43091" x="8496300" y="3429000"/>
          <p14:tracePt t="43106" x="8496300" y="3422650"/>
          <p14:tracePt t="43477" x="8502650" y="3416300"/>
          <p14:tracePt t="43485" x="8509000" y="3409950"/>
          <p14:tracePt t="43491" x="8509000" y="3390900"/>
          <p14:tracePt t="43507" x="8521700" y="3352800"/>
          <p14:tracePt t="43523" x="8528050" y="3314700"/>
          <p14:tracePt t="43540" x="8553450" y="3257550"/>
          <p14:tracePt t="43556" x="8566150" y="3219450"/>
          <p14:tracePt t="43573" x="8591550" y="3168650"/>
          <p14:tracePt t="43590" x="8610600" y="3124200"/>
          <p14:tracePt t="43606" x="8629650" y="3105150"/>
          <p14:tracePt t="43623" x="8642350" y="3086100"/>
          <p14:tracePt t="43640" x="8655050" y="3067050"/>
          <p14:tracePt t="43656" x="8667750" y="3048000"/>
          <p14:tracePt t="43673" x="8667750" y="3035300"/>
          <p14:tracePt t="43674" x="8674100" y="3028950"/>
          <p14:tracePt t="43691" x="8674100" y="3022600"/>
          <p14:tracePt t="43706" x="8680450" y="3022600"/>
          <p14:tracePt t="43786" x="8680450" y="3016250"/>
          <p14:tracePt t="43794" x="8680450" y="3009900"/>
          <p14:tracePt t="43810" x="8680450" y="3003550"/>
          <p14:tracePt t="43835" x="8680450" y="2997200"/>
          <p14:tracePt t="43858" x="8680450" y="2984500"/>
          <p14:tracePt t="43866" x="8680450" y="2971800"/>
          <p14:tracePt t="43874" x="8686800" y="2952750"/>
          <p14:tracePt t="43889" x="8693150" y="2946400"/>
          <p14:tracePt t="43906" x="8699500" y="2921000"/>
          <p14:tracePt t="43924" x="8712200" y="2882900"/>
          <p14:tracePt t="43940" x="8724900" y="2844800"/>
          <p14:tracePt t="43956" x="8731250" y="2813050"/>
          <p14:tracePt t="43973" x="8750300" y="2781300"/>
          <p14:tracePt t="43990" x="8763000" y="2724150"/>
          <p14:tracePt t="44006" x="8782050" y="2673350"/>
          <p14:tracePt t="44023" x="8794750" y="2616200"/>
          <p14:tracePt t="44040" x="8801100" y="2578100"/>
          <p14:tracePt t="44056" x="8801100" y="2546350"/>
          <p14:tracePt t="44074" x="8801100" y="2514600"/>
          <p14:tracePt t="44089" x="8794750" y="2508250"/>
          <p14:tracePt t="44091" x="8788400" y="2501900"/>
          <p14:tracePt t="44106" x="8788400" y="2489200"/>
          <p14:tracePt t="44123" x="8769350" y="2444750"/>
          <p14:tracePt t="44140" x="8763000" y="2374900"/>
          <p14:tracePt t="44156" x="8756650" y="2266950"/>
          <p14:tracePt t="44173" x="8756650" y="2120900"/>
          <p14:tracePt t="44189" x="8756650" y="1955800"/>
          <p14:tracePt t="44206" x="8756650" y="1765300"/>
          <p14:tracePt t="44222" x="8743950" y="1644650"/>
          <p14:tracePt t="44240" x="8724900" y="1606550"/>
          <p14:tracePt t="44256" x="8705850" y="1593850"/>
          <p14:tracePt t="44273" x="8674100" y="1587500"/>
          <p14:tracePt t="44274" x="8661400" y="1574800"/>
          <p14:tracePt t="44290" x="8642350" y="1568450"/>
          <p14:tracePt t="44291" x="8623300" y="1555750"/>
          <p14:tracePt t="44306" x="8591550" y="1530350"/>
          <p14:tracePt t="44323" x="8547100" y="1492250"/>
          <p14:tracePt t="44339" x="8509000" y="1454150"/>
          <p14:tracePt t="44357" x="8470900" y="1422400"/>
          <p14:tracePt t="44373" x="8439150" y="1397000"/>
          <p14:tracePt t="44390" x="8394700" y="1377950"/>
          <p14:tracePt t="44406" x="8337550" y="1358900"/>
          <p14:tracePt t="44423" x="8274050" y="1333500"/>
          <p14:tracePt t="44439" x="8204200" y="1320800"/>
          <p14:tracePt t="44457" x="8128000" y="1314450"/>
          <p14:tracePt t="44473" x="8045450" y="1314450"/>
          <p14:tracePt t="44490" x="7950200" y="1314450"/>
          <p14:tracePt t="44507" x="7804150" y="1346200"/>
          <p14:tracePt t="44523" x="7708900" y="1384300"/>
          <p14:tracePt t="44539" x="7626350" y="1435100"/>
          <p14:tracePt t="44556" x="7537450" y="1511300"/>
          <p14:tracePt t="44572" x="7461250" y="1587500"/>
          <p14:tracePt t="44590" x="7397750" y="1663700"/>
          <p14:tracePt t="44606" x="7340600" y="1739900"/>
          <p14:tracePt t="44624" x="7296150" y="1816100"/>
          <p14:tracePt t="44639" x="7277100" y="1879600"/>
          <p14:tracePt t="44656" x="7264400" y="1936750"/>
          <p14:tracePt t="44672" x="7264400" y="2000250"/>
          <p14:tracePt t="44690" x="7270750" y="2082800"/>
          <p14:tracePt t="44691" x="7283450" y="2127250"/>
          <p14:tracePt t="44707" x="7321550" y="2222500"/>
          <p14:tracePt t="44723" x="7385050" y="2311400"/>
          <p14:tracePt t="44739" x="7486650" y="2413000"/>
          <p14:tracePt t="44756" x="7620000" y="2495550"/>
          <p14:tracePt t="44772" x="7772400" y="2565400"/>
          <p14:tracePt t="44790" x="7981950" y="2628900"/>
          <p14:tracePt t="44807" x="8216900" y="2679700"/>
          <p14:tracePt t="44823" x="8394700" y="2705100"/>
          <p14:tracePt t="44840" x="8540750" y="2711450"/>
          <p14:tracePt t="44856" x="8680450" y="2686050"/>
          <p14:tracePt t="44872" x="8820150" y="2603500"/>
          <p14:tracePt t="44890" x="8985250" y="2413000"/>
          <p14:tracePt t="44907" x="9023350" y="2311400"/>
          <p14:tracePt t="44924" x="9029700" y="2216150"/>
          <p14:tracePt t="44939" x="9023350" y="2120900"/>
          <p14:tracePt t="44957" x="8985250" y="2025650"/>
          <p14:tracePt t="44973" x="8934450" y="1949450"/>
          <p14:tracePt t="44990" x="8864600" y="1885950"/>
          <p14:tracePt t="45006" x="8782050" y="1847850"/>
          <p14:tracePt t="45023" x="8680450" y="1828800"/>
          <p14:tracePt t="45039" x="8585200" y="1822450"/>
          <p14:tracePt t="45057" x="8509000" y="1828800"/>
          <p14:tracePt t="45074" x="8445500" y="1854200"/>
          <p14:tracePt t="45090" x="8432800" y="1866900"/>
          <p14:tracePt t="45091" x="8420100" y="1879600"/>
          <p14:tracePt t="45106" x="8420100" y="1905000"/>
          <p14:tracePt t="45122" x="8420100" y="1924050"/>
          <p14:tracePt t="45139" x="8426450" y="1930400"/>
          <p14:tracePt t="45805" x="8432800" y="1930400"/>
          <p14:tracePt t="45812" x="8432800" y="1936750"/>
          <p14:tracePt t="45824" x="8432800" y="1943100"/>
          <p14:tracePt t="45839" x="8439150" y="1974850"/>
          <p14:tracePt t="45856" x="8451850" y="2012950"/>
          <p14:tracePt t="45872" x="8458200" y="2063750"/>
          <p14:tracePt t="45890" x="8477250" y="2114550"/>
          <p14:tracePt t="45891" x="8483600" y="2133600"/>
          <p14:tracePt t="45906" x="8489950" y="2184400"/>
          <p14:tracePt t="45924" x="8496300" y="2216150"/>
          <p14:tracePt t="45940" x="8496300" y="2247900"/>
          <p14:tracePt t="45956" x="8496300" y="2273300"/>
          <p14:tracePt t="45973" x="8496300" y="2292350"/>
          <p14:tracePt t="45990" x="8496300" y="2305050"/>
          <p14:tracePt t="46006" x="8496300" y="2311400"/>
          <p14:tracePt t="46023" x="8496300" y="2324100"/>
          <p14:tracePt t="46040" x="8496300" y="2343150"/>
          <p14:tracePt t="46057" x="8496300" y="2355850"/>
          <p14:tracePt t="46073" x="8496300" y="2374900"/>
          <p14:tracePt t="46091" x="8496300" y="2400300"/>
          <p14:tracePt t="46106" x="8496300" y="2406650"/>
          <p14:tracePt t="46123" x="8496300" y="2451100"/>
          <p14:tracePt t="46140" x="8496300" y="2470150"/>
          <p14:tracePt t="46155" x="8496300" y="2501900"/>
          <p14:tracePt t="46173" x="8489950" y="2533650"/>
          <p14:tracePt t="46190" x="8483600" y="2578100"/>
          <p14:tracePt t="46207" x="8470900" y="2622550"/>
          <p14:tracePt t="46223" x="8451850" y="2673350"/>
          <p14:tracePt t="46240" x="8445500" y="2711450"/>
          <p14:tracePt t="46256" x="8432800" y="2743200"/>
          <p14:tracePt t="46273" x="8420100" y="2774950"/>
          <p14:tracePt t="46290" x="8407400" y="2825750"/>
          <p14:tracePt t="46291" x="8401050" y="2851150"/>
          <p14:tracePt t="46306" x="8388350" y="2889250"/>
          <p14:tracePt t="46307" x="8382000" y="2914650"/>
          <p14:tracePt t="46323" x="8362950" y="2984500"/>
          <p14:tracePt t="46339" x="8350250" y="3035300"/>
          <p14:tracePt t="46356" x="8350250" y="3086100"/>
          <p14:tracePt t="46373" x="8350250" y="3168650"/>
          <p14:tracePt t="46390" x="8350250" y="3257550"/>
          <p14:tracePt t="46406" x="8350250" y="3378200"/>
          <p14:tracePt t="46423" x="8350250" y="3511550"/>
          <p14:tracePt t="46439" x="8350250" y="3670300"/>
          <p14:tracePt t="46457" x="8350250" y="3816350"/>
          <p14:tracePt t="46473" x="8343900" y="3937000"/>
          <p14:tracePt t="46490" x="8343900" y="4064000"/>
          <p14:tracePt t="46507" x="8324850" y="4248150"/>
          <p14:tracePt t="46523" x="8312150" y="4394200"/>
          <p14:tracePt t="46539" x="8299450" y="4546600"/>
          <p14:tracePt t="46556" x="8274050" y="4686300"/>
          <p14:tracePt t="46573" x="8274050" y="4813300"/>
          <p14:tracePt t="46590" x="8267700" y="4946650"/>
          <p14:tracePt t="46606" x="8267700" y="5080000"/>
          <p14:tracePt t="46623" x="8267700" y="5207000"/>
          <p14:tracePt t="46640" x="8261350" y="5353050"/>
          <p14:tracePt t="46657" x="8261350" y="5480050"/>
          <p14:tracePt t="46673" x="8255000" y="5581650"/>
          <p14:tracePt t="46690" x="8242300" y="5657850"/>
          <p14:tracePt t="46707" x="8242300" y="5683250"/>
          <p14:tracePt t="46723" x="8242300" y="5708650"/>
          <p14:tracePt t="46740" x="8242300" y="5734050"/>
          <p14:tracePt t="46756" x="8242300" y="5772150"/>
          <p14:tracePt t="46773" x="8242300" y="5803900"/>
          <p14:tracePt t="46789" x="8242300" y="5835650"/>
          <p14:tracePt t="46807" x="8242300" y="5842000"/>
          <p14:tracePt t="47091" x="8235950" y="5848350"/>
          <p14:tracePt t="47123" x="8235950" y="5842000"/>
          <p14:tracePt t="47131" x="8229600" y="5842000"/>
          <p14:tracePt t="47140" x="8223250" y="5842000"/>
          <p14:tracePt t="47156" x="8216900" y="5835650"/>
          <p14:tracePt t="47173" x="8216900" y="5829300"/>
          <p14:tracePt t="47190" x="8216900" y="5822950"/>
          <p14:tracePt t="47210" x="8210550" y="5822950"/>
          <p14:tracePt t="47508" x="8204200" y="5822950"/>
          <p14:tracePt t="47573" x="8197850" y="5822950"/>
          <p14:tracePt t="48677" x="8191500" y="5822950"/>
          <p14:tracePt t="50455" x="8185150" y="5822950"/>
          <p14:tracePt t="50462" x="8185150" y="5816600"/>
          <p14:tracePt t="50700" x="8178800" y="5816600"/>
          <p14:tracePt t="50708" x="8178800" y="5810250"/>
          <p14:tracePt t="50765" x="8178800" y="5803900"/>
          <p14:tracePt t="50772" x="8178800" y="5797550"/>
          <p14:tracePt t="50787" x="8178800" y="5791200"/>
          <p14:tracePt t="50794" x="8178800" y="5784850"/>
          <p14:tracePt t="50806" x="8178800" y="5778500"/>
          <p14:tracePt t="50823" x="8178800" y="5746750"/>
          <p14:tracePt t="50839" x="8178800" y="5715000"/>
          <p14:tracePt t="50856" x="8178800" y="5689600"/>
          <p14:tracePt t="50873" x="8178800" y="5664200"/>
          <p14:tracePt t="50890" x="8178800" y="5632450"/>
          <p14:tracePt t="50891" x="8178800" y="5619750"/>
          <p14:tracePt t="50906" x="8178800" y="5607050"/>
          <p14:tracePt t="50922" x="8178800" y="5600700"/>
          <p14:tracePt t="50939" x="8178800" y="5588000"/>
          <p14:tracePt t="50956" x="8178800" y="5581650"/>
          <p14:tracePt t="51197" x="8178800" y="5575300"/>
          <p14:tracePt t="51211" x="8178800" y="5568950"/>
          <p14:tracePt t="51219" x="8178800" y="5562600"/>
          <p14:tracePt t="51234" x="8178800" y="5556250"/>
          <p14:tracePt t="51242" x="8178800" y="5543550"/>
          <p14:tracePt t="51256" x="8178800" y="5530850"/>
          <p14:tracePt t="51272" x="8178800" y="5511800"/>
          <p14:tracePt t="51289" x="8178800" y="5473700"/>
          <p14:tracePt t="51306" x="8178800" y="5441950"/>
          <p14:tracePt t="51307" x="8178800" y="5422900"/>
          <p14:tracePt t="51323" x="8178800" y="5391150"/>
          <p14:tracePt t="51339" x="8178800" y="5359400"/>
          <p14:tracePt t="51356" x="8178800" y="5340350"/>
          <p14:tracePt t="51373" x="8178800" y="5308600"/>
          <p14:tracePt t="51390" x="8178800" y="5270500"/>
          <p14:tracePt t="51406" x="8178800" y="5226050"/>
          <p14:tracePt t="51423" x="8178800" y="5187950"/>
          <p14:tracePt t="51440" x="8178800" y="5124450"/>
          <p14:tracePt t="51456" x="8178800" y="5048250"/>
          <p14:tracePt t="51473" x="8178800" y="5022850"/>
          <p14:tracePt t="51490" x="8178800" y="5010150"/>
          <p14:tracePt t="51490" x="8178800" y="5003800"/>
          <p14:tracePt t="51506" x="8178800" y="4997450"/>
          <p14:tracePt t="51523" x="8178800" y="4984750"/>
          <p14:tracePt t="51539" x="8178800" y="4965700"/>
          <p14:tracePt t="51556" x="8178800" y="4953000"/>
          <p14:tracePt t="51573" x="8178800" y="4940300"/>
          <p14:tracePt t="51829" x="8178800" y="4933950"/>
          <p14:tracePt t="51844" x="8178800" y="4927600"/>
          <p14:tracePt t="51851" x="8178800" y="4921250"/>
          <p14:tracePt t="51858" x="8185150" y="4914900"/>
          <p14:tracePt t="51872" x="8191500" y="4902200"/>
          <p14:tracePt t="51890" x="8197850" y="4883150"/>
          <p14:tracePt t="51890" x="8204200" y="4870450"/>
          <p14:tracePt t="51907" x="8210550" y="4838700"/>
          <p14:tracePt t="51922" x="8223250" y="4813300"/>
          <p14:tracePt t="51939" x="8229600" y="4794250"/>
          <p14:tracePt t="51955" x="8235950" y="4775200"/>
          <p14:tracePt t="51972" x="8242300" y="4749800"/>
          <p14:tracePt t="51989" x="8248650" y="4724400"/>
          <p14:tracePt t="52006" x="8255000" y="4699000"/>
          <p14:tracePt t="52023" x="8255000" y="4679950"/>
          <p14:tracePt t="52039" x="8261350" y="4667250"/>
          <p14:tracePt t="52056" x="8267700" y="4648200"/>
          <p14:tracePt t="52074" x="8274050" y="4622800"/>
          <p14:tracePt t="52089" x="8280400" y="4616450"/>
          <p14:tracePt t="52091" x="8286750" y="4603750"/>
          <p14:tracePt t="52105" x="8293100" y="4578350"/>
          <p14:tracePt t="52123" x="8305800" y="4546600"/>
          <p14:tracePt t="52139" x="8312150" y="4540250"/>
          <p14:tracePt t="52156" x="8312150" y="4527550"/>
          <p14:tracePt t="52178" x="8312150" y="4521200"/>
          <p14:tracePt t="55806" x="8312150" y="4514850"/>
          <p14:tracePt t="55822" x="8312150" y="4508500"/>
          <p14:tracePt t="55827" x="8312150" y="4502150"/>
          <p14:tracePt t="55842" x="8305800" y="4502150"/>
          <p14:tracePt t="55856" x="8305800" y="4495800"/>
          <p14:tracePt t="55873" x="8299450" y="4495800"/>
          <p14:tracePt t="56285" x="8293100" y="4495800"/>
          <p14:tracePt t="56300" x="8286750" y="4489450"/>
          <p14:tracePt t="56315" x="8280400" y="4483100"/>
          <p14:tracePt t="56330" x="8274050" y="4483100"/>
          <p14:tracePt t="56339" x="8267700" y="4483100"/>
          <p14:tracePt t="64125" x="8261350" y="4483100"/>
          <p14:tracePt t="64173" x="8255000" y="4483100"/>
          <p14:tracePt t="65813" x="8248650" y="4483100"/>
          <p14:tracePt t="66029" x="8248650" y="4476750"/>
          <p14:tracePt t="66037" x="8248650" y="4464050"/>
          <p14:tracePt t="66043" x="8248650" y="4451350"/>
          <p14:tracePt t="66056" x="8248650" y="4432300"/>
          <p14:tracePt t="66073" x="8242300" y="4406900"/>
          <p14:tracePt t="66088" x="8235950" y="4375150"/>
          <p14:tracePt t="66105" x="8223250" y="4337050"/>
          <p14:tracePt t="66122" x="8210550" y="4292600"/>
          <p14:tracePt t="66139" x="8204200" y="4273550"/>
          <p14:tracePt t="66437" x="8197850" y="4267200"/>
          <p14:tracePt t="66444" x="8197850" y="4260850"/>
          <p14:tracePt t="66459" x="8204200" y="4248150"/>
          <p14:tracePt t="66473" x="8223250" y="4241800"/>
          <p14:tracePt t="66489" x="8274050" y="4210050"/>
          <p14:tracePt t="66506" x="8350250" y="4184650"/>
          <p14:tracePt t="66522" x="8426450" y="4159250"/>
          <p14:tracePt t="66539" x="8534400" y="4152900"/>
          <p14:tracePt t="66555" x="8572500" y="4159250"/>
          <p14:tracePt t="66572" x="8597900" y="4191000"/>
          <p14:tracePt t="66589" x="8616950" y="4235450"/>
          <p14:tracePt t="66606" x="8616950" y="4305300"/>
          <p14:tracePt t="66622" x="8597900" y="4400550"/>
          <p14:tracePt t="66639" x="8559800" y="4476750"/>
          <p14:tracePt t="66655" x="8509000" y="4540250"/>
          <p14:tracePt t="66672" x="8464550" y="4578350"/>
          <p14:tracePt t="66689" x="8426450" y="4591050"/>
          <p14:tracePt t="66706" x="8388350" y="4597400"/>
          <p14:tracePt t="66707" x="8369300" y="4597400"/>
          <p14:tracePt t="66723" x="8343900" y="4578350"/>
          <p14:tracePt t="66739" x="8299450" y="4527550"/>
          <p14:tracePt t="66756" x="8267700" y="4457700"/>
          <p14:tracePt t="66773" x="8248650" y="4381500"/>
          <p14:tracePt t="66789" x="8242300" y="4318000"/>
          <p14:tracePt t="66806" x="8248650" y="4286250"/>
          <p14:tracePt t="66823" x="8286750" y="4273550"/>
          <p14:tracePt t="66839" x="8337550" y="4260850"/>
          <p14:tracePt t="66856" x="8420100" y="4273550"/>
          <p14:tracePt t="66872" x="8509000" y="4324350"/>
          <p14:tracePt t="66889" x="8591550" y="4400550"/>
          <p14:tracePt t="66906" x="8655050" y="4489450"/>
          <p14:tracePt t="66907" x="8674100" y="4540250"/>
          <p14:tracePt t="66922" x="8693150" y="4610100"/>
          <p14:tracePt t="66939" x="8693150" y="4648200"/>
          <p14:tracePt t="66956" x="8693150" y="4660900"/>
          <p14:tracePt t="66972" x="8674100" y="4667250"/>
          <p14:tracePt t="66989" x="8661400" y="4667250"/>
          <p14:tracePt t="67005" x="8642350" y="4667250"/>
          <p14:tracePt t="67022" x="8623300" y="4660900"/>
          <p14:tracePt t="67039" x="8610600" y="4654550"/>
          <p14:tracePt t="67056" x="8597900" y="4654550"/>
          <p14:tracePt t="67072" x="8585200" y="4648200"/>
          <p14:tracePt t="67089" x="8572500" y="4641850"/>
          <p14:tracePt t="67105" x="8559800" y="4616450"/>
          <p14:tracePt t="67106" x="8553450" y="4603750"/>
          <p14:tracePt t="67122" x="8547100" y="4572000"/>
          <p14:tracePt t="67139" x="8534400" y="4546600"/>
          <p14:tracePt t="67156" x="8534400" y="4514850"/>
          <p14:tracePt t="67172" x="8534400" y="4476750"/>
          <p14:tracePt t="67188" x="8534400" y="4451350"/>
          <p14:tracePt t="67206" x="8540750" y="4419600"/>
          <p14:tracePt t="67222" x="8559800" y="4394200"/>
          <p14:tracePt t="67239" x="8578850" y="4381500"/>
          <p14:tracePt t="67255" x="8591550" y="4381500"/>
          <p14:tracePt t="67272" x="8623300" y="4381500"/>
          <p14:tracePt t="67289" x="8674100" y="4425950"/>
          <p14:tracePt t="67290" x="8705850" y="4457700"/>
          <p14:tracePt t="67305" x="8737600" y="4502150"/>
          <p14:tracePt t="67307" x="8769350" y="4565650"/>
          <p14:tracePt t="67322" x="8801100" y="4629150"/>
          <p14:tracePt t="67339" x="8832850" y="4806950"/>
          <p14:tracePt t="67356" x="8807450" y="4883150"/>
          <p14:tracePt t="67372" x="8763000" y="4902200"/>
          <p14:tracePt t="67389" x="8699500" y="4895850"/>
          <p14:tracePt t="67405" x="8623300" y="4838700"/>
          <p14:tracePt t="67423" x="8521700" y="4730750"/>
          <p14:tracePt t="67438" x="8445500" y="4616450"/>
          <p14:tracePt t="67456" x="8413750" y="4521200"/>
          <p14:tracePt t="67472" x="8407400" y="4445000"/>
          <p14:tracePt t="67489" x="8432800" y="4381500"/>
          <p14:tracePt t="67490" x="8451850" y="4368800"/>
          <p14:tracePt t="67506" x="8483600" y="4356100"/>
          <p14:tracePt t="67507" x="8528050" y="4349750"/>
          <p14:tracePt t="67522" x="8629650" y="4349750"/>
          <p14:tracePt t="67538" x="8718550" y="4387850"/>
          <p14:tracePt t="67555" x="8807450" y="4464050"/>
          <p14:tracePt t="67573" x="8858250" y="4552950"/>
          <p14:tracePt t="67589" x="8877300" y="4635500"/>
          <p14:tracePt t="67606" x="8870950" y="4692650"/>
          <p14:tracePt t="67623" x="8839200" y="4718050"/>
          <p14:tracePt t="67639" x="8801100" y="4730750"/>
          <p14:tracePt t="67656" x="8750300" y="4730750"/>
          <p14:tracePt t="67672" x="8693150" y="4705350"/>
          <p14:tracePt t="67689" x="8655050" y="4679950"/>
          <p14:tracePt t="67705" x="8629650" y="4648200"/>
          <p14:tracePt t="67723" x="8623300" y="4603750"/>
          <p14:tracePt t="67739" x="8629650" y="4578350"/>
          <p14:tracePt t="67756" x="8661400" y="4559300"/>
          <p14:tracePt t="67772" x="8724900" y="4546600"/>
          <p14:tracePt t="67788" x="8826500" y="4546600"/>
          <p14:tracePt t="67806" x="8934450" y="4578350"/>
          <p14:tracePt t="67822" x="9036050" y="4641850"/>
          <p14:tracePt t="67839" x="9086850" y="4718050"/>
          <p14:tracePt t="67855" x="9105900" y="4794250"/>
          <p14:tracePt t="67872" x="9086850" y="4876800"/>
          <p14:tracePt t="67889" x="9042400" y="4927600"/>
          <p14:tracePt t="67905" x="8991600" y="4972050"/>
          <p14:tracePt t="67906" x="8978900" y="4984750"/>
          <p14:tracePt t="67922" x="8953500" y="4991100"/>
          <p14:tracePt t="67939" x="8947150" y="4997450"/>
          <p14:tracePt t="68917" x="8940800" y="4997450"/>
          <p14:tracePt t="68926" x="8940800" y="5003800"/>
          <p14:tracePt t="68940" x="8921750" y="5003800"/>
          <p14:tracePt t="68957" x="8890000" y="5003800"/>
          <p14:tracePt t="68972" x="8845550" y="5003800"/>
          <p14:tracePt t="68989" x="8794750" y="5003800"/>
          <p14:tracePt t="69005" x="8756650" y="5003800"/>
          <p14:tracePt t="69022" x="8724900" y="5003800"/>
          <p14:tracePt t="69039" x="8718550" y="5003800"/>
          <p14:tracePt t="73077" x="8705850" y="5003800"/>
          <p14:tracePt t="73089" x="8693150" y="5003800"/>
          <p14:tracePt t="73105" x="8642350" y="4997450"/>
          <p14:tracePt t="73122" x="8489950" y="4984750"/>
          <p14:tracePt t="73139" x="8337550" y="4972050"/>
          <p14:tracePt t="73155" x="8185150" y="4972050"/>
          <p14:tracePt t="73171" x="8007350" y="4972050"/>
          <p14:tracePt t="73189" x="7835900" y="4965700"/>
          <p14:tracePt t="73205" x="7689850" y="4959350"/>
          <p14:tracePt t="73222" x="7556500" y="4946650"/>
          <p14:tracePt t="73238" x="7429500" y="4927600"/>
          <p14:tracePt t="73256" x="7334250" y="4914900"/>
          <p14:tracePt t="73271" x="7245350" y="4902200"/>
          <p14:tracePt t="73289" x="7181850" y="4883150"/>
          <p14:tracePt t="73305" x="7150100" y="4870450"/>
          <p14:tracePt t="73356" x="7137400" y="4870450"/>
          <p14:tracePt t="73364" x="7137400" y="4864100"/>
          <p14:tracePt t="73373" x="7131050" y="4857750"/>
          <p14:tracePt t="73389" x="7124700" y="4857750"/>
          <p14:tracePt t="73406" x="7124700" y="4851400"/>
          <p14:tracePt t="73829" x="7118350" y="4851400"/>
          <p14:tracePt t="73837" x="7118350" y="4845050"/>
          <p14:tracePt t="73843" x="7118350" y="4826000"/>
          <p14:tracePt t="73855" x="7118350" y="4806950"/>
          <p14:tracePt t="73872" x="7143750" y="4749800"/>
          <p14:tracePt t="73888" x="7181850" y="4673600"/>
          <p14:tracePt t="73905" x="7226300" y="4597400"/>
          <p14:tracePt t="73922" x="7258050" y="4546600"/>
          <p14:tracePt t="73939" x="7264400" y="4540250"/>
          <p14:tracePt t="74133" x="7264400" y="4533900"/>
          <p14:tracePt t="74146" x="7264400" y="4527550"/>
          <p14:tracePt t="74155" x="7264400" y="4521200"/>
          <p14:tracePt t="74163" x="7264400" y="4514850"/>
          <p14:tracePt t="74171" x="7258050" y="4514850"/>
          <p14:tracePt t="74188" x="7251700" y="4508500"/>
          <p14:tracePt t="74205" x="7245350" y="4502150"/>
          <p14:tracePt t="74221" x="7226300" y="4483100"/>
          <p14:tracePt t="74239" x="7194550" y="4445000"/>
          <p14:tracePt t="74255" x="7124700" y="4375150"/>
          <p14:tracePt t="74272" x="7016750" y="4279900"/>
          <p14:tracePt t="74288" x="6889750" y="4191000"/>
          <p14:tracePt t="74305" x="6756400" y="4133850"/>
          <p14:tracePt t="74307" x="6705600" y="4102100"/>
          <p14:tracePt t="74322" x="6661150" y="4083050"/>
          <p14:tracePt t="74323" x="6623050" y="4064000"/>
          <p14:tracePt t="74339" x="6572250" y="4044950"/>
          <p14:tracePt t="74355" x="6565900" y="40386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0393-5ADB-A3C6-2FAB-1043140F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3138"/>
            <a:ext cx="10515600" cy="880579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1. Create PostgreSQL database through Azure web portal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BB3B5-8F98-50DF-102D-33F29A9A1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0" y="1653234"/>
            <a:ext cx="7279433" cy="4351338"/>
          </a:xfrm>
        </p:spPr>
        <p:txBody>
          <a:bodyPr/>
          <a:lstStyle/>
          <a:p>
            <a:r>
              <a:rPr lang="en-US" dirty="0"/>
              <a:t>Multiple ways to create PostgreSQL DB.</a:t>
            </a:r>
          </a:p>
          <a:p>
            <a:pPr lvl="1"/>
            <a:r>
              <a:rPr lang="en-US" dirty="0"/>
              <a:t>Azure Database for PostgreSQL Flexible Server</a:t>
            </a:r>
          </a:p>
          <a:p>
            <a:pPr lvl="2"/>
            <a:r>
              <a:rPr lang="en-US" dirty="0"/>
              <a:t>Cheapest, simplest, most adaptable for our needs</a:t>
            </a:r>
          </a:p>
          <a:p>
            <a:pPr lvl="2"/>
            <a:r>
              <a:rPr lang="en-US" dirty="0"/>
              <a:t>Can be turned on or off</a:t>
            </a:r>
          </a:p>
          <a:p>
            <a:pPr lvl="2"/>
            <a:r>
              <a:rPr lang="en-US" dirty="0"/>
              <a:t>Burstable compute(1 </a:t>
            </a:r>
            <a:r>
              <a:rPr lang="en-US" dirty="0" err="1"/>
              <a:t>vcore</a:t>
            </a:r>
            <a:r>
              <a:rPr lang="en-US" dirty="0"/>
              <a:t>, 64 GB storage)</a:t>
            </a:r>
          </a:p>
          <a:p>
            <a:pPr lvl="1"/>
            <a:endParaRPr lang="en-US" dirty="0"/>
          </a:p>
          <a:p>
            <a:r>
              <a:rPr lang="en-US" dirty="0"/>
              <a:t>Before connecting from Python, networking permissions need to be changed.</a:t>
            </a:r>
          </a:p>
          <a:p>
            <a:pPr lvl="1"/>
            <a:r>
              <a:rPr lang="en-US" dirty="0"/>
              <a:t>Azure web portal -&gt; Networking  --&gt;</a:t>
            </a:r>
          </a:p>
          <a:p>
            <a:pPr marL="457200" lvl="1" indent="0">
              <a:buNone/>
            </a:pPr>
            <a:r>
              <a:rPr lang="en-US" dirty="0"/>
              <a:t>	-&gt; Create new firewall rule to allow IP address.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14848-BA42-AF66-B24B-ECDF8FC4C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059" y="1355012"/>
            <a:ext cx="2566612" cy="4147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41E4E-12B0-7954-E899-C6698E5A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21" y="5910518"/>
            <a:ext cx="11255157" cy="647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C9851-CC1C-58E3-7C87-1A75D1E8F008}"/>
              </a:ext>
            </a:extLst>
          </p:cNvPr>
          <p:cNvSpPr txBox="1"/>
          <p:nvPr/>
        </p:nvSpPr>
        <p:spPr>
          <a:xfrm>
            <a:off x="6952665" y="6222895"/>
            <a:ext cx="23422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Your IP address here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80D8EC7-9019-508A-4291-DAAD432A6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104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12"/>
    </mc:Choice>
    <mc:Fallback>
      <p:transition spd="slow" advTm="81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6" x="6553200" y="4032250"/>
          <p14:tracePt t="2974" x="6546850" y="4032250"/>
          <p14:tracePt t="2979" x="6534150" y="4025900"/>
          <p14:tracePt t="2988" x="6521450" y="4019550"/>
          <p14:tracePt t="3005" x="6470650" y="3994150"/>
          <p14:tracePt t="3023" x="6381750" y="3968750"/>
          <p14:tracePt t="3039" x="6254750" y="3943350"/>
          <p14:tracePt t="3056" x="6064250" y="3924300"/>
          <p14:tracePt t="3072" x="5740400" y="3886200"/>
          <p14:tracePt t="3089" x="5327650" y="3854450"/>
          <p14:tracePt t="3105" x="4889500" y="3810000"/>
          <p14:tracePt t="3122" x="4324350" y="3759200"/>
          <p14:tracePt t="3123" x="4013200" y="3740150"/>
          <p14:tracePt t="3139" x="3714750" y="3727450"/>
          <p14:tracePt t="3140" x="3441700" y="3727450"/>
          <p14:tracePt t="3157" x="2908300" y="3727450"/>
          <p14:tracePt t="3172" x="2406650" y="3727450"/>
          <p14:tracePt t="3189" x="1955800" y="3727450"/>
          <p14:tracePt t="3205" x="1555750" y="3740150"/>
          <p14:tracePt t="3223" x="1085850" y="3810000"/>
          <p14:tracePt t="3239" x="584200" y="3886200"/>
          <p14:tracePt t="3256" x="95250" y="3975100"/>
          <p14:tracePt t="7548" x="88900" y="3613150"/>
          <p14:tracePt t="7555" x="190500" y="3594100"/>
          <p14:tracePt t="7563" x="311150" y="3556000"/>
          <p14:tracePt t="7571" x="412750" y="3536950"/>
          <p14:tracePt t="7588" x="584200" y="3492500"/>
          <p14:tracePt t="7605" x="736600" y="3454400"/>
          <p14:tracePt t="7622" x="901700" y="3422650"/>
          <p14:tracePt t="7639" x="1073150" y="3378200"/>
          <p14:tracePt t="7656" x="1270000" y="3333750"/>
          <p14:tracePt t="7672" x="1511300" y="3270250"/>
          <p14:tracePt t="7688" x="1708150" y="3206750"/>
          <p14:tracePt t="7706" x="1828800" y="3168650"/>
          <p14:tracePt t="7722" x="1911350" y="3130550"/>
          <p14:tracePt t="7723" x="1943100" y="3111500"/>
          <p14:tracePt t="7739" x="1955800" y="3098800"/>
          <p14:tracePt t="7755" x="1974850" y="3073400"/>
          <p14:tracePt t="7772" x="1981200" y="3041650"/>
          <p14:tracePt t="7788" x="1981200" y="2997200"/>
          <p14:tracePt t="7806" x="1981200" y="2914650"/>
          <p14:tracePt t="7822" x="1974850" y="2832100"/>
          <p14:tracePt t="7839" x="1955800" y="2736850"/>
          <p14:tracePt t="7855" x="1924050" y="2597150"/>
          <p14:tracePt t="7872" x="1898650" y="2444750"/>
          <p14:tracePt t="7888" x="1885950" y="2330450"/>
          <p14:tracePt t="7906" x="1873250" y="2260600"/>
          <p14:tracePt t="7922" x="1866900" y="2228850"/>
          <p14:tracePt t="8120" x="1866900" y="2222500"/>
          <p14:tracePt t="8125" x="1866900" y="2216150"/>
          <p14:tracePt t="8139" x="1879600" y="2216150"/>
          <p14:tracePt t="8156" x="1993900" y="2209800"/>
          <p14:tracePt t="8172" x="2139950" y="2197100"/>
          <p14:tracePt t="8189" x="2336800" y="2178050"/>
          <p14:tracePt t="8205" x="2654300" y="2171700"/>
          <p14:tracePt t="8222" x="2984500" y="2171700"/>
          <p14:tracePt t="8238" x="3333750" y="2159000"/>
          <p14:tracePt t="8254" x="3568700" y="2146300"/>
          <p14:tracePt t="8272" x="3733800" y="2139950"/>
          <p14:tracePt t="8288" x="3867150" y="2133600"/>
          <p14:tracePt t="8305" x="3917950" y="2133600"/>
          <p14:tracePt t="8606" x="3924300" y="2133600"/>
          <p14:tracePt t="14608" x="3924300" y="2127250"/>
          <p14:tracePt t="14614" x="3930650" y="2120900"/>
          <p14:tracePt t="14623" x="3937000" y="2114550"/>
          <p14:tracePt t="14638" x="3987800" y="2063750"/>
          <p14:tracePt t="14656" x="4013200" y="2025650"/>
          <p14:tracePt t="14672" x="4013200" y="2012950"/>
          <p14:tracePt t="14689" x="3987800" y="1993900"/>
          <p14:tracePt t="14705" x="3956050" y="1993900"/>
          <p14:tracePt t="14722" x="3924300" y="1993900"/>
          <p14:tracePt t="14738" x="3892550" y="2000250"/>
          <p14:tracePt t="14754" x="3860800" y="2019300"/>
          <p14:tracePt t="14755" x="3829050" y="2044700"/>
          <p14:tracePt t="14772" x="3771900" y="2082800"/>
          <p14:tracePt t="14789" x="3721100" y="2120900"/>
          <p14:tracePt t="14805" x="3663950" y="2146300"/>
          <p14:tracePt t="14822" x="3613150" y="2171700"/>
          <p14:tracePt t="14838" x="3543300" y="2197100"/>
          <p14:tracePt t="14856" x="3435350" y="2254250"/>
          <p14:tracePt t="14872" x="3333750" y="2292350"/>
          <p14:tracePt t="14889" x="3225800" y="2336800"/>
          <p14:tracePt t="14906" x="3117850" y="2362200"/>
          <p14:tracePt t="14922" x="3041650" y="2381250"/>
          <p14:tracePt t="14938" x="2984500" y="2387600"/>
          <p14:tracePt t="14940" x="2959100" y="2393950"/>
          <p14:tracePt t="14955" x="2927350" y="2400300"/>
          <p14:tracePt t="14956" x="2901950" y="2400300"/>
          <p14:tracePt t="14972" x="2838450" y="2406650"/>
          <p14:tracePt t="14989" x="2762250" y="2413000"/>
          <p14:tracePt t="15005" x="2705100" y="2413000"/>
          <p14:tracePt t="15022" x="2654300" y="2419350"/>
          <p14:tracePt t="15038" x="2628900" y="2425700"/>
          <p14:tracePt t="15055" x="2603500" y="2425700"/>
          <p14:tracePt t="15071" x="2571750" y="2438400"/>
          <p14:tracePt t="15089" x="2552700" y="2444750"/>
          <p14:tracePt t="15105" x="2540000" y="2444750"/>
          <p14:tracePt t="15122" x="2533650" y="2451100"/>
          <p14:tracePt t="15335" x="2552700" y="2451100"/>
          <p14:tracePt t="15340" x="2571750" y="2451100"/>
          <p14:tracePt t="15359" x="2641600" y="2451100"/>
          <p14:tracePt t="15372" x="2736850" y="2463800"/>
          <p14:tracePt t="15389" x="2838450" y="2463800"/>
          <p14:tracePt t="15406" x="2965450" y="2463800"/>
          <p14:tracePt t="15422" x="3060700" y="2470150"/>
          <p14:tracePt t="15439" x="3124200" y="2470150"/>
          <p14:tracePt t="15456" x="3168650" y="2476500"/>
          <p14:tracePt t="15472" x="3200400" y="2476500"/>
          <p14:tracePt t="15490" x="3219450" y="2482850"/>
          <p14:tracePt t="15505" x="3244850" y="2489200"/>
          <p14:tracePt t="15522" x="3270250" y="2495550"/>
          <p14:tracePt t="15538" x="3302000" y="2495550"/>
          <p14:tracePt t="15539" x="3321050" y="2501900"/>
          <p14:tracePt t="15556" x="3352800" y="2508250"/>
          <p14:tracePt t="15572" x="3384550" y="2508250"/>
          <p14:tracePt t="15588" x="3422650" y="2514600"/>
          <p14:tracePt t="15605" x="3486150" y="2527300"/>
          <p14:tracePt t="15622" x="3556000" y="2540000"/>
          <p14:tracePt t="15639" x="3625850" y="2552700"/>
          <p14:tracePt t="15655" x="3689350" y="2559050"/>
          <p14:tracePt t="15671" x="3733800" y="2559050"/>
          <p14:tracePt t="15689" x="3746500" y="2559050"/>
          <p14:tracePt t="15982" x="3752850" y="2559050"/>
          <p14:tracePt t="16110" x="3759200" y="2559050"/>
          <p14:tracePt t="16118" x="3765550" y="2559050"/>
          <p14:tracePt t="16124" x="3778250" y="2559050"/>
          <p14:tracePt t="16139" x="3797300" y="2559050"/>
          <p14:tracePt t="16155" x="3905250" y="2565400"/>
          <p14:tracePt t="16172" x="4197350" y="2565400"/>
          <p14:tracePt t="16187" x="4445000" y="2559050"/>
          <p14:tracePt t="16205" x="4660900" y="2552700"/>
          <p14:tracePt t="16221" x="4787900" y="2552700"/>
          <p14:tracePt t="16239" x="4832350" y="2552700"/>
          <p14:tracePt t="16982" x="4845050" y="2552700"/>
          <p14:tracePt t="16996" x="4851400" y="2552700"/>
          <p14:tracePt t="17004" x="4857750" y="2552700"/>
          <p14:tracePt t="17011" x="4864100" y="2552700"/>
          <p14:tracePt t="17021" x="4870450" y="2552700"/>
          <p14:tracePt t="17038" x="4889500" y="2552700"/>
          <p14:tracePt t="17055" x="4908550" y="2552700"/>
          <p14:tracePt t="17072" x="4933950" y="2546350"/>
          <p14:tracePt t="17089" x="4959350" y="2546350"/>
          <p14:tracePt t="17104" x="4984750" y="2546350"/>
          <p14:tracePt t="17121" x="5010150" y="2546350"/>
          <p14:tracePt t="17138" x="5041900" y="2546350"/>
          <p14:tracePt t="17157" x="5073650" y="2540000"/>
          <p14:tracePt t="17172" x="5099050" y="2540000"/>
          <p14:tracePt t="17189" x="5118100" y="2540000"/>
          <p14:tracePt t="17205" x="5149850" y="2540000"/>
          <p14:tracePt t="17222" x="5181600" y="2540000"/>
          <p14:tracePt t="17239" x="5213350" y="2533650"/>
          <p14:tracePt t="17256" x="5238750" y="2527300"/>
          <p14:tracePt t="17272" x="5257800" y="2527300"/>
          <p14:tracePt t="17289" x="5264150" y="2527300"/>
          <p14:tracePt t="17305" x="5276850" y="2527300"/>
          <p14:tracePt t="17321" x="5283200" y="2527300"/>
          <p14:tracePt t="17338" x="5289550" y="2527300"/>
          <p14:tracePt t="17364" x="5295900" y="2527300"/>
          <p14:tracePt t="17591" x="5302250" y="2527300"/>
          <p14:tracePt t="17606" x="5308600" y="2527300"/>
          <p14:tracePt t="17612" x="5321300" y="2533650"/>
          <p14:tracePt t="17621" x="5327650" y="2533650"/>
          <p14:tracePt t="17638" x="5346700" y="2533650"/>
          <p14:tracePt t="17655" x="5359400" y="2540000"/>
          <p14:tracePt t="17671" x="5372100" y="2546350"/>
          <p14:tracePt t="17688" x="5384800" y="2546350"/>
          <p14:tracePt t="17705" x="5397500" y="2546350"/>
          <p14:tracePt t="17721" x="5403850" y="2546350"/>
          <p14:tracePt t="17738" x="5410200" y="2546350"/>
          <p14:tracePt t="17966" x="5416550" y="2546350"/>
          <p14:tracePt t="17988" x="5410200" y="2546350"/>
          <p14:tracePt t="17996" x="5397500" y="2546350"/>
          <p14:tracePt t="18006" x="5378450" y="2540000"/>
          <p14:tracePt t="18021" x="5308600" y="2533650"/>
          <p14:tracePt t="18039" x="5187950" y="2533650"/>
          <p14:tracePt t="18055" x="5035550" y="2533650"/>
          <p14:tracePt t="18072" x="4895850" y="2533650"/>
          <p14:tracePt t="18088" x="4794250" y="2533650"/>
          <p14:tracePt t="18105" x="4749800" y="2533650"/>
          <p14:tracePt t="18216" x="4756150" y="2533650"/>
          <p14:tracePt t="18224" x="4762500" y="2527300"/>
          <p14:tracePt t="18239" x="4781550" y="2520950"/>
          <p14:tracePt t="18255" x="4813300" y="2508250"/>
          <p14:tracePt t="18271" x="4857750" y="2501900"/>
          <p14:tracePt t="18289" x="4921250" y="2495550"/>
          <p14:tracePt t="18305" x="5010150" y="2482850"/>
          <p14:tracePt t="18322" x="5086350" y="2476500"/>
          <p14:tracePt t="18338" x="5156200" y="2470150"/>
          <p14:tracePt t="18355" x="5219700" y="2463800"/>
          <p14:tracePt t="18356" x="5245100" y="2463800"/>
          <p14:tracePt t="18372" x="5270500" y="2457450"/>
          <p14:tracePt t="18488" x="5276850" y="2457450"/>
          <p14:tracePt t="18509" x="5283200" y="2457450"/>
          <p14:tracePt t="18516" x="5289550" y="2457450"/>
          <p14:tracePt t="18523" x="5295900" y="2457450"/>
          <p14:tracePt t="18538" x="5302250" y="2457450"/>
          <p14:tracePt t="18555" x="5334000" y="2457450"/>
          <p14:tracePt t="18571" x="5391150" y="2457450"/>
          <p14:tracePt t="18589" x="5524500" y="2457450"/>
          <p14:tracePt t="18605" x="5632450" y="2451100"/>
          <p14:tracePt t="18621" x="5715000" y="2444750"/>
          <p14:tracePt t="18638" x="5753100" y="2438400"/>
          <p14:tracePt t="18668" x="5759450" y="2438400"/>
          <p14:tracePt t="19278" x="5765800" y="2438400"/>
          <p14:tracePt t="19286" x="5772150" y="2438400"/>
          <p14:tracePt t="19300" x="5778500" y="2438400"/>
          <p14:tracePt t="19307" x="5784850" y="2438400"/>
          <p14:tracePt t="19322" x="5797550" y="2438400"/>
          <p14:tracePt t="19338" x="5822950" y="2438400"/>
          <p14:tracePt t="19355" x="5861050" y="2444750"/>
          <p14:tracePt t="19356" x="5886450" y="2451100"/>
          <p14:tracePt t="19372" x="5918200" y="2457450"/>
          <p14:tracePt t="19389" x="5937250" y="2457450"/>
          <p14:tracePt t="19405" x="5943600" y="2457450"/>
          <p14:tracePt t="19502" x="5949950" y="2463800"/>
          <p14:tracePt t="19509" x="5956300" y="2463800"/>
          <p14:tracePt t="19524" x="5962650" y="2463800"/>
          <p14:tracePt t="19538" x="5975350" y="2470150"/>
          <p14:tracePt t="19555" x="6000750" y="2476500"/>
          <p14:tracePt t="19571" x="6038850" y="2476500"/>
          <p14:tracePt t="19821" x="6038850" y="2470150"/>
          <p14:tracePt t="19829" x="6032500" y="2457450"/>
          <p14:tracePt t="19840" x="6032500" y="2444750"/>
          <p14:tracePt t="19854" x="6032500" y="2432050"/>
          <p14:tracePt t="19872" x="6038850" y="2425700"/>
          <p14:tracePt t="19888" x="6045200" y="2419350"/>
          <p14:tracePt t="19905" x="6038850" y="2419350"/>
          <p14:tracePt t="19922" x="6013450" y="2419350"/>
          <p14:tracePt t="19939" x="6000750" y="2419350"/>
          <p14:tracePt t="19955" x="5988050" y="2419350"/>
          <p14:tracePt t="20438" x="5981700" y="2419350"/>
          <p14:tracePt t="20454" x="5981700" y="2425700"/>
          <p14:tracePt t="20468" x="5981700" y="2432050"/>
          <p14:tracePt t="20483" x="5981700" y="2438400"/>
          <p14:tracePt t="20508" x="5981700" y="2444750"/>
          <p14:tracePt t="20532" x="5981700" y="2451100"/>
          <p14:tracePt t="20540" x="5981700" y="2457450"/>
          <p14:tracePt t="20548" x="5988050" y="2463800"/>
          <p14:tracePt t="20556" x="5994400" y="2470150"/>
          <p14:tracePt t="20572" x="6019800" y="2495550"/>
          <p14:tracePt t="20588" x="6057900" y="2514600"/>
          <p14:tracePt t="20605" x="6115050" y="2527300"/>
          <p14:tracePt t="20622" x="6159500" y="2520950"/>
          <p14:tracePt t="20910" x="6172200" y="2520950"/>
          <p14:tracePt t="20925" x="6178550" y="2520950"/>
          <p14:tracePt t="20932" x="6184900" y="2520950"/>
          <p14:tracePt t="20939" x="6184900" y="2527300"/>
          <p14:tracePt t="20964" x="6184900" y="2533650"/>
          <p14:tracePt t="20980" x="6178550" y="2533650"/>
          <p14:tracePt t="20989" x="6165850" y="2533650"/>
          <p14:tracePt t="21005" x="6159500" y="2533650"/>
          <p14:tracePt t="21022" x="6153150" y="2533650"/>
          <p14:tracePt t="21246" x="6159500" y="2533650"/>
          <p14:tracePt t="21260" x="6165850" y="2533650"/>
          <p14:tracePt t="21268" x="6172200" y="2533650"/>
          <p14:tracePt t="21276" x="6184900" y="2533650"/>
          <p14:tracePt t="21288" x="6203950" y="2533650"/>
          <p14:tracePt t="21305" x="6254750" y="2533650"/>
          <p14:tracePt t="21322" x="6343650" y="2533650"/>
          <p14:tracePt t="21339" x="6445250" y="2533650"/>
          <p14:tracePt t="21339" x="6489700" y="2533650"/>
          <p14:tracePt t="21355" x="6540500" y="2527300"/>
          <p14:tracePt t="21372" x="6686550" y="2482850"/>
          <p14:tracePt t="21389" x="6724650" y="2470150"/>
          <p14:tracePt t="21623" x="6731000" y="2470150"/>
          <p14:tracePt t="21630" x="6743700" y="2470150"/>
          <p14:tracePt t="21758" x="6750050" y="2470150"/>
          <p14:tracePt t="21766" x="6756400" y="2470150"/>
          <p14:tracePt t="21772" x="6756400" y="2476500"/>
          <p14:tracePt t="21788" x="6756400" y="2495550"/>
          <p14:tracePt t="21805" x="6750050" y="2501900"/>
          <p14:tracePt t="22815" x="6750050" y="2508250"/>
          <p14:tracePt t="23408" x="6743700" y="2508250"/>
          <p14:tracePt t="23413" x="6743700" y="2514600"/>
          <p14:tracePt t="23428" x="6743700" y="2520950"/>
          <p14:tracePt t="23438" x="6737350" y="2520950"/>
          <p14:tracePt t="23454" x="6731000" y="2533650"/>
          <p14:tracePt t="23472" x="6724650" y="2540000"/>
          <p14:tracePt t="23488" x="6718300" y="2552700"/>
          <p14:tracePt t="23505" x="6711950" y="2559050"/>
          <p14:tracePt t="24062" x="6718300" y="2559050"/>
          <p14:tracePt t="24084" x="6724650" y="2565400"/>
          <p14:tracePt t="24092" x="6731000" y="2565400"/>
          <p14:tracePt t="24100" x="6731000" y="2578100"/>
          <p14:tracePt t="24122" x="6750050" y="2597150"/>
          <p14:tracePt t="24138" x="6781800" y="2616200"/>
          <p14:tracePt t="24155" x="6794500" y="2641600"/>
          <p14:tracePt t="24172" x="6819900" y="2673350"/>
          <p14:tracePt t="24188" x="6832600" y="2692400"/>
          <p14:tracePt t="24205" x="6845300" y="2711450"/>
          <p14:tracePt t="24221" x="6845300" y="2724150"/>
          <p14:tracePt t="24238" x="6851650" y="2743200"/>
          <p14:tracePt t="24255" x="6851650" y="2755900"/>
          <p14:tracePt t="24272" x="6851650" y="2762250"/>
          <p14:tracePt t="24374" x="6845300" y="2762250"/>
          <p14:tracePt t="24510" x="6838950" y="2762250"/>
          <p14:tracePt t="24526" x="6832600" y="2762250"/>
          <p14:tracePt t="24532" x="6826250" y="2762250"/>
          <p14:tracePt t="24548" x="6819900" y="2762250"/>
          <p14:tracePt t="24555" x="6813550" y="2762250"/>
          <p14:tracePt t="24572" x="6788150" y="2762250"/>
          <p14:tracePt t="24588" x="6756400" y="2762250"/>
          <p14:tracePt t="24605" x="6731000" y="2762250"/>
          <p14:tracePt t="24622" x="6711950" y="2762250"/>
          <p14:tracePt t="24637" x="6686550" y="2762250"/>
          <p14:tracePt t="24655" x="6673850" y="2768600"/>
          <p14:tracePt t="24966" x="6667500" y="2774950"/>
          <p14:tracePt t="24996" x="6661150" y="2774950"/>
          <p14:tracePt t="25286" x="6661150" y="2781300"/>
          <p14:tracePt t="25316" x="6661150" y="2787650"/>
          <p14:tracePt t="25332" x="6661150" y="2794000"/>
          <p14:tracePt t="25365" x="6654800" y="2800350"/>
          <p14:tracePt t="25534" x="6648450" y="2800350"/>
          <p14:tracePt t="25549" x="6642100" y="2800350"/>
          <p14:tracePt t="25580" x="6635750" y="2800350"/>
          <p14:tracePt t="25631" x="6629400" y="2800350"/>
          <p14:tracePt t="25644" x="6623050" y="2800350"/>
          <p14:tracePt t="25668" x="6616700" y="2800350"/>
          <p14:tracePt t="25692" x="6610350" y="2800350"/>
          <p14:tracePt t="25758" x="6610350" y="2806700"/>
          <p14:tracePt t="25766" x="6604000" y="2806700"/>
          <p14:tracePt t="25773" x="6604000" y="2813050"/>
          <p14:tracePt t="25789" x="6597650" y="2819400"/>
          <p14:tracePt t="25982" x="6591300" y="2819400"/>
          <p14:tracePt t="26004" x="6584950" y="2819400"/>
          <p14:tracePt t="26022" x="6578600" y="2819400"/>
          <p14:tracePt t="26036" x="6572250" y="2819400"/>
          <p14:tracePt t="26044" x="6565900" y="2819400"/>
          <p14:tracePt t="26059" x="6559550" y="2819400"/>
          <p14:tracePt t="26230" x="6553200" y="2819400"/>
          <p14:tracePt t="26244" x="6546850" y="2819400"/>
          <p14:tracePt t="26260" x="6540500" y="2819400"/>
          <p14:tracePt t="26275" x="6534150" y="2819400"/>
          <p14:tracePt t="26292" x="6527800" y="2819400"/>
          <p14:tracePt t="26307" x="6527800" y="2813050"/>
          <p14:tracePt t="26316" x="6521450" y="2813050"/>
          <p14:tracePt t="26323" x="6515100" y="2813050"/>
          <p14:tracePt t="26339" x="6508750" y="2813050"/>
          <p14:tracePt t="26356" x="6508750" y="2806700"/>
          <p14:tracePt t="26974" x="6502400" y="2806700"/>
          <p14:tracePt t="26991" x="6496050" y="2806700"/>
          <p14:tracePt t="26996" x="6489700" y="2806700"/>
          <p14:tracePt t="27012" x="6483350" y="2806700"/>
          <p14:tracePt t="27028" x="6477000" y="2806700"/>
          <p14:tracePt t="27044" x="6470650" y="2806700"/>
          <p14:tracePt t="27054" x="6464300" y="2806700"/>
          <p14:tracePt t="27071" x="6457950" y="2806700"/>
          <p14:tracePt t="27088" x="6451600" y="2806700"/>
          <p14:tracePt t="27104" x="6451600" y="2800350"/>
          <p14:tracePt t="27270" x="6445250" y="2800350"/>
          <p14:tracePt t="27277" x="6438900" y="2800350"/>
          <p14:tracePt t="27534" x="6432550" y="2800350"/>
          <p14:tracePt t="27997" x="6426200" y="2800350"/>
          <p14:tracePt t="28038" x="6419850" y="2800350"/>
          <p14:tracePt t="28110" x="6413500" y="2800350"/>
          <p14:tracePt t="28205" x="6407150" y="2800350"/>
          <p14:tracePt t="28294" x="6407150" y="2806700"/>
          <p14:tracePt t="28366" x="6400800" y="2806700"/>
          <p14:tracePt t="29166" x="6394450" y="2806700"/>
          <p14:tracePt t="29188" x="6388100" y="2806700"/>
          <p14:tracePt t="29196" x="6381750" y="2806700"/>
          <p14:tracePt t="29212" x="6375400" y="2806700"/>
          <p14:tracePt t="29228" x="6369050" y="2806700"/>
          <p14:tracePt t="29238" x="6369050" y="2813050"/>
          <p14:tracePt t="29254" x="6356350" y="2813050"/>
          <p14:tracePt t="29272" x="6350000" y="2819400"/>
          <p14:tracePt t="29287" x="6343650" y="2819400"/>
          <p14:tracePt t="29305" x="6337300" y="2819400"/>
          <p14:tracePt t="29321" x="6330950" y="2819400"/>
          <p14:tracePt t="29337" x="6318250" y="2825750"/>
          <p14:tracePt t="29355" x="6305550" y="2832100"/>
          <p14:tracePt t="29371" x="6286500" y="2838450"/>
          <p14:tracePt t="29388" x="6242050" y="2857500"/>
          <p14:tracePt t="29405" x="6216650" y="2863850"/>
          <p14:tracePt t="29421" x="6191250" y="2876550"/>
          <p14:tracePt t="29438" x="6165850" y="2889250"/>
          <p14:tracePt t="29454" x="6121400" y="2908300"/>
          <p14:tracePt t="29471" x="6076950" y="2921000"/>
          <p14:tracePt t="29488" x="6032500" y="2921000"/>
          <p14:tracePt t="29506" x="5969000" y="2921000"/>
          <p14:tracePt t="29521" x="5886450" y="2901950"/>
          <p14:tracePt t="29538" x="5803900" y="2870200"/>
          <p14:tracePt t="29555" x="5721350" y="2832100"/>
          <p14:tracePt t="29556" x="5683250" y="2813050"/>
          <p14:tracePt t="29572" x="5619750" y="2787650"/>
          <p14:tracePt t="29588" x="5575300" y="2762250"/>
          <p14:tracePt t="29605" x="5562600" y="2755900"/>
          <p14:tracePt t="29888" x="5556250" y="2755900"/>
          <p14:tracePt t="30086" x="5556250" y="2749550"/>
          <p14:tracePt t="30326" x="5549900" y="2749550"/>
          <p14:tracePt t="30390" x="5543550" y="2749550"/>
          <p14:tracePt t="30542" x="5543550" y="2755900"/>
          <p14:tracePt t="30557" x="5537200" y="2755900"/>
          <p14:tracePt t="30662" x="5537200" y="2762250"/>
          <p14:tracePt t="30725" x="5537200" y="2768600"/>
          <p14:tracePt t="31318" x="5537200" y="2774950"/>
          <p14:tracePt t="31348" x="5537200" y="2781300"/>
          <p14:tracePt t="31430" x="5537200" y="2787650"/>
          <p14:tracePt t="31550" x="5530850" y="2787650"/>
          <p14:tracePt t="31758" x="5530850" y="2794000"/>
          <p14:tracePt t="31870" x="5530850" y="2800350"/>
          <p14:tracePt t="31878" x="5524500" y="2800350"/>
          <p14:tracePt t="31890" x="5524500" y="2806700"/>
          <p14:tracePt t="31904" x="5518150" y="2813050"/>
          <p14:tracePt t="31921" x="5511800" y="2819400"/>
          <p14:tracePt t="32014" x="5511800" y="2825750"/>
          <p14:tracePt t="32022" x="5505450" y="2825750"/>
          <p14:tracePt t="32044" x="5505450" y="2832100"/>
          <p14:tracePt t="32052" x="5499100" y="2832100"/>
          <p14:tracePt t="32068" x="5499100" y="2838450"/>
          <p14:tracePt t="32076" x="5492750" y="2838450"/>
          <p14:tracePt t="32134" x="5492750" y="2844800"/>
          <p14:tracePt t="32190" x="5486400" y="2844800"/>
          <p14:tracePt t="32646" x="5480050" y="2844800"/>
          <p14:tracePt t="32654" x="5480050" y="2851150"/>
          <p14:tracePt t="32693" x="5473700" y="2851150"/>
          <p14:tracePt t="32725" x="5467350" y="2851150"/>
          <p14:tracePt t="32782" x="5461000" y="2857500"/>
          <p14:tracePt t="32790" x="5461000" y="2863850"/>
          <p14:tracePt t="32805" x="5454650" y="2870200"/>
          <p14:tracePt t="32821" x="5454650" y="2882900"/>
          <p14:tracePt t="32827" x="5454650" y="2889250"/>
          <p14:tracePt t="32844" x="5454650" y="2895600"/>
          <p14:tracePt t="32868" x="5461000" y="2895600"/>
          <p14:tracePt t="32875" x="5467350" y="2895600"/>
          <p14:tracePt t="32888" x="5480050" y="2895600"/>
          <p14:tracePt t="32904" x="5505450" y="2876550"/>
          <p14:tracePt t="33207" x="5511800" y="2870200"/>
          <p14:tracePt t="33223" x="5511800" y="2863850"/>
          <p14:tracePt t="33228" x="5518150" y="2863850"/>
          <p14:tracePt t="33253" x="5511800" y="2857500"/>
          <p14:tracePt t="33260" x="5505450" y="2857500"/>
          <p14:tracePt t="33275" x="5499100" y="2857500"/>
          <p14:tracePt t="33291" x="5492750" y="2857500"/>
          <p14:tracePt t="33304" x="5486400" y="2857500"/>
          <p14:tracePt t="33321" x="5480050" y="2857500"/>
          <p14:tracePt t="33337" x="5473700" y="2857500"/>
          <p14:tracePt t="33380" x="5480050" y="2857500"/>
          <p14:tracePt t="33388" x="5486400" y="2857500"/>
          <p14:tracePt t="33632" x="5486400" y="2863850"/>
          <p14:tracePt t="33638" x="5486400" y="2870200"/>
          <p14:tracePt t="33656" x="5480050" y="2876550"/>
          <p14:tracePt t="33671" x="5473700" y="2889250"/>
          <p14:tracePt t="33688" x="5473700" y="2895600"/>
          <p14:tracePt t="35998" x="5467350" y="2901950"/>
          <p14:tracePt t="39678" x="5461000" y="2901950"/>
          <p14:tracePt t="39692" x="5454650" y="2901950"/>
          <p14:tracePt t="39700" x="5448300" y="2901950"/>
          <p14:tracePt t="39707" x="5441950" y="2901950"/>
          <p14:tracePt t="39721" x="5435600" y="2901950"/>
          <p14:tracePt t="39737" x="5429250" y="2901950"/>
          <p14:tracePt t="39764" x="5422900" y="2901950"/>
          <p14:tracePt t="39772" x="5416550" y="2901950"/>
          <p14:tracePt t="39789" x="5410200" y="2908300"/>
          <p14:tracePt t="39805" x="5397500" y="2908300"/>
          <p14:tracePt t="39821" x="5397500" y="2914650"/>
          <p14:tracePt t="39837" x="5391150" y="2914650"/>
          <p14:tracePt t="39859" x="5384800" y="2914650"/>
          <p14:tracePt t="39876" x="5378450" y="2921000"/>
          <p14:tracePt t="39888" x="5372100" y="2921000"/>
          <p14:tracePt t="39904" x="5365750" y="2927350"/>
          <p14:tracePt t="39922" x="5353050" y="2933700"/>
          <p14:tracePt t="40086" x="5346700" y="2933700"/>
          <p14:tracePt t="40100" x="5340350" y="2933700"/>
          <p14:tracePt t="40116" x="5327650" y="2933700"/>
          <p14:tracePt t="40123" x="5314950" y="2933700"/>
          <p14:tracePt t="40138" x="5302250" y="2933700"/>
          <p14:tracePt t="40154" x="5276850" y="2946400"/>
          <p14:tracePt t="40171" x="5251450" y="2952750"/>
          <p14:tracePt t="40172" x="5245100" y="2952750"/>
          <p14:tracePt t="40188" x="5226050" y="2959100"/>
          <p14:tracePt t="40221" x="5219700" y="2959100"/>
          <p14:tracePt t="40228" x="5213350" y="2959100"/>
          <p14:tracePt t="40252" x="5207000" y="2965450"/>
          <p14:tracePt t="40269" x="5200650" y="2965450"/>
          <p14:tracePt t="40276" x="5194300" y="2965450"/>
          <p14:tracePt t="40288" x="5187950" y="2971800"/>
          <p14:tracePt t="40305" x="5168900" y="2978150"/>
          <p14:tracePt t="40320" x="5156200" y="2978150"/>
          <p14:tracePt t="40338" x="5137150" y="2990850"/>
          <p14:tracePt t="40354" x="5130800" y="2990850"/>
          <p14:tracePt t="40371" x="5118100" y="2990850"/>
          <p14:tracePt t="40404" x="5111750" y="2997200"/>
          <p14:tracePt t="40437" x="5105400" y="2997200"/>
          <p14:tracePt t="40534" x="5099050" y="2997200"/>
          <p14:tracePt t="40558" x="5092700" y="2997200"/>
          <p14:tracePt t="40564" x="5092700" y="3003550"/>
          <p14:tracePt t="40580" x="5086350" y="3003550"/>
          <p14:tracePt t="40588" x="5086350" y="3009900"/>
          <p14:tracePt t="40604" x="5080000" y="3009900"/>
          <p14:tracePt t="40621" x="5080000" y="3028950"/>
          <p14:tracePt t="40638" x="5080000" y="3054350"/>
          <p14:tracePt t="40654" x="5099050" y="3067050"/>
          <p14:tracePt t="40671" x="5124450" y="3067050"/>
          <p14:tracePt t="40687" x="5137150" y="3067050"/>
          <p14:tracePt t="41222" x="5149850" y="3067050"/>
          <p14:tracePt t="41243" x="5149850" y="3060700"/>
          <p14:tracePt t="41269" x="5149850" y="3067050"/>
          <p14:tracePt t="41277" x="5143500" y="3073400"/>
          <p14:tracePt t="41288" x="5130800" y="3073400"/>
          <p14:tracePt t="41304" x="5092700" y="3092450"/>
          <p14:tracePt t="41321" x="5041900" y="3111500"/>
          <p14:tracePt t="41337" x="4984750" y="3143250"/>
          <p14:tracePt t="41355" x="4927600" y="3175000"/>
          <p14:tracePt t="41356" x="4902200" y="3194050"/>
          <p14:tracePt t="41371" x="4883150" y="3206750"/>
          <p14:tracePt t="41372" x="4870450" y="3219450"/>
          <p14:tracePt t="41388" x="4845050" y="3244850"/>
          <p14:tracePt t="41404" x="4832350" y="3257550"/>
          <p14:tracePt t="41421" x="4826000" y="3263900"/>
          <p14:tracePt t="41437" x="4819650" y="3270250"/>
          <p14:tracePt t="41454" x="4806950" y="3270250"/>
          <p14:tracePt t="41470" x="4800600" y="3270250"/>
          <p14:tracePt t="41487" x="4794250" y="3276600"/>
          <p14:tracePt t="41606" x="4794250" y="3282950"/>
          <p14:tracePt t="41646" x="4787900" y="3282950"/>
          <p14:tracePt t="41668" x="4781550" y="3282950"/>
          <p14:tracePt t="41700" x="4775200" y="3282950"/>
          <p14:tracePt t="41707" x="4775200" y="3289300"/>
          <p14:tracePt t="41716" x="4768850" y="3289300"/>
          <p14:tracePt t="41724" x="4768850" y="3295650"/>
          <p14:tracePt t="41737" x="4756150" y="3308350"/>
          <p14:tracePt t="41754" x="4730750" y="3327400"/>
          <p14:tracePt t="41771" x="4699000" y="3359150"/>
          <p14:tracePt t="41788" x="4654550" y="3384550"/>
          <p14:tracePt t="41804" x="4648200" y="3390900"/>
          <p14:tracePt t="42336" x="4641850" y="3390900"/>
          <p14:tracePt t="42348" x="4635500" y="3397250"/>
          <p14:tracePt t="42372" x="4622800" y="3397250"/>
          <p14:tracePt t="42380" x="4616450" y="3403600"/>
          <p14:tracePt t="42388" x="4603750" y="3403600"/>
          <p14:tracePt t="42404" x="4559300" y="3429000"/>
          <p14:tracePt t="42422" x="4495800" y="3448050"/>
          <p14:tracePt t="42438" x="4425950" y="3467100"/>
          <p14:tracePt t="42454" x="4362450" y="3479800"/>
          <p14:tracePt t="42471" x="4305300" y="3486150"/>
          <p14:tracePt t="42488" x="4273550" y="3486150"/>
          <p14:tracePt t="42505" x="4260850" y="3486150"/>
          <p14:tracePt t="42520" x="4248150" y="3486150"/>
          <p14:tracePt t="42582" x="4241800" y="3486150"/>
          <p14:tracePt t="42661" x="4235450" y="3486150"/>
          <p14:tracePt t="42669" x="4229100" y="3486150"/>
          <p14:tracePt t="42676" x="4216400" y="3498850"/>
          <p14:tracePt t="42688" x="4197350" y="3505200"/>
          <p14:tracePt t="42704" x="4159250" y="3530600"/>
          <p14:tracePt t="42721" x="4095750" y="3549650"/>
          <p14:tracePt t="42738" x="4019550" y="3575050"/>
          <p14:tracePt t="42754" x="3943350" y="3594100"/>
          <p14:tracePt t="42771" x="3873500" y="3613150"/>
          <p14:tracePt t="42772" x="3848100" y="3619500"/>
          <p14:tracePt t="42788" x="3797300" y="3632200"/>
          <p14:tracePt t="42804" x="3752850" y="3644900"/>
          <p14:tracePt t="42821" x="3727450" y="3657600"/>
          <p14:tracePt t="42837" x="3695700" y="3663950"/>
          <p14:tracePt t="42854" x="3676650" y="3663950"/>
          <p14:tracePt t="42871" x="3657600" y="3663950"/>
          <p14:tracePt t="42888" x="3651250" y="3663950"/>
          <p14:tracePt t="42924" x="3644900" y="3663950"/>
          <p14:tracePt t="42948" x="3638550" y="3670300"/>
          <p14:tracePt t="42973" x="3638550" y="3657600"/>
          <p14:tracePt t="42980" x="3644900" y="3638550"/>
          <p14:tracePt t="42988" x="3651250" y="3619500"/>
          <p14:tracePt t="43488" x="3651250" y="3606800"/>
          <p14:tracePt t="43509" x="3651250" y="3594100"/>
          <p14:tracePt t="43533" x="3657600" y="3594100"/>
          <p14:tracePt t="43556" x="3657600" y="3587750"/>
          <p14:tracePt t="43573" x="3663950" y="3587750"/>
          <p14:tracePt t="43588" x="3663950" y="3581400"/>
          <p14:tracePt t="43605" x="3670300" y="3581400"/>
          <p14:tracePt t="43612" x="3670300" y="3575050"/>
          <p14:tracePt t="43621" x="3670300" y="3568700"/>
          <p14:tracePt t="43638" x="3670300" y="3562350"/>
          <p14:tracePt t="43711" x="3663950" y="3562350"/>
          <p14:tracePt t="43718" x="3657600" y="3568700"/>
          <p14:tracePt t="43724" x="3651250" y="3575050"/>
          <p14:tracePt t="43738" x="3644900" y="3575050"/>
          <p14:tracePt t="43754" x="3632200" y="3581400"/>
          <p14:tracePt t="43771" x="3619500" y="3587750"/>
          <p14:tracePt t="43787" x="3613150" y="3594100"/>
          <p14:tracePt t="43804" x="3600450" y="3600450"/>
          <p14:tracePt t="43821" x="3587750" y="3606800"/>
          <p14:tracePt t="43838" x="3575050" y="3613150"/>
          <p14:tracePt t="43854" x="3556000" y="3625850"/>
          <p14:tracePt t="43871" x="3536950" y="3632200"/>
          <p14:tracePt t="43887" x="3524250" y="3638550"/>
          <p14:tracePt t="43904" x="3505200" y="3651250"/>
          <p14:tracePt t="43920" x="3486150" y="3663950"/>
          <p14:tracePt t="43938" x="3473450" y="3663950"/>
          <p14:tracePt t="43954" x="3473450" y="3670300"/>
          <p14:tracePt t="44004" x="3467100" y="3670300"/>
          <p14:tracePt t="44036" x="3460750" y="3670300"/>
          <p14:tracePt t="44060" x="3454400" y="3670300"/>
          <p14:tracePt t="44101" x="3448050" y="3670300"/>
          <p14:tracePt t="44150" x="3448050" y="3663950"/>
          <p14:tracePt t="44165" x="3448050" y="3657600"/>
          <p14:tracePt t="44180" x="3448050" y="3651250"/>
          <p14:tracePt t="44188" x="3448050" y="3644900"/>
          <p14:tracePt t="44204" x="3448050" y="3638550"/>
          <p14:tracePt t="44221" x="3448050" y="3632200"/>
          <p14:tracePt t="44238" x="3448050" y="3625850"/>
          <p14:tracePt t="44255" x="3448050" y="3619500"/>
          <p14:tracePt t="44270" x="3448050" y="3613150"/>
          <p14:tracePt t="44287" x="3448050" y="3606800"/>
          <p14:tracePt t="44303" x="3448050" y="3600450"/>
          <p14:tracePt t="44321" x="3435350" y="3594100"/>
          <p14:tracePt t="44337" x="3416300" y="3575050"/>
          <p14:tracePt t="44354" x="3397250" y="3556000"/>
          <p14:tracePt t="44355" x="3384550" y="3549650"/>
          <p14:tracePt t="44371" x="3365500" y="3536950"/>
          <p14:tracePt t="44372" x="3352800" y="3530600"/>
          <p14:tracePt t="44388" x="3327400" y="3524250"/>
          <p14:tracePt t="44404" x="3302000" y="3511550"/>
          <p14:tracePt t="44421" x="3282950" y="3505200"/>
          <p14:tracePt t="44437" x="3270250" y="3498850"/>
          <p14:tracePt t="44454" x="3251200" y="3498850"/>
          <p14:tracePt t="44471" x="3232150" y="3498850"/>
          <p14:tracePt t="44487" x="3194050" y="3498850"/>
          <p14:tracePt t="44504" x="3155950" y="3505200"/>
          <p14:tracePt t="44521" x="3117850" y="3517900"/>
          <p14:tracePt t="44538" x="3079750" y="3517900"/>
          <p14:tracePt t="44554" x="3054350" y="3524250"/>
          <p14:tracePt t="44571" x="3028950" y="3530600"/>
          <p14:tracePt t="44572" x="3022600" y="3530600"/>
          <p14:tracePt t="44587" x="3016250" y="3530600"/>
          <p14:tracePt t="44604" x="3009900" y="3530600"/>
          <p14:tracePt t="44677" x="3003550" y="3530600"/>
          <p14:tracePt t="44686" x="3003550" y="3536950"/>
          <p14:tracePt t="44707" x="2997200" y="3536950"/>
          <p14:tracePt t="44749" x="2990850" y="3536950"/>
          <p14:tracePt t="44798" x="2984500" y="3536950"/>
          <p14:tracePt t="44812" x="2978150" y="3536950"/>
          <p14:tracePt t="44828" x="2971800" y="3536950"/>
          <p14:tracePt t="44836" x="2965450" y="3536950"/>
          <p14:tracePt t="44844" x="2965450" y="3530600"/>
          <p14:tracePt t="44854" x="2959100" y="3530600"/>
          <p14:tracePt t="44870" x="2952750" y="3524250"/>
          <p14:tracePt t="45036" x="2952750" y="3530600"/>
          <p14:tracePt t="45052" x="2959100" y="3536950"/>
          <p14:tracePt t="45076" x="2959100" y="3543300"/>
          <p14:tracePt t="45084" x="2965450" y="3549650"/>
          <p14:tracePt t="45358" x="2971800" y="3549650"/>
          <p14:tracePt t="45373" x="2978150" y="3549650"/>
          <p14:tracePt t="45387" x="2984500" y="3549650"/>
          <p14:tracePt t="45404" x="2990850" y="3549650"/>
          <p14:tracePt t="45412" x="2997200" y="3549650"/>
          <p14:tracePt t="45421" x="3009900" y="3549650"/>
          <p14:tracePt t="45438" x="3035300" y="3549650"/>
          <p14:tracePt t="45455" x="3054350" y="3549650"/>
          <p14:tracePt t="45471" x="3086100" y="3549650"/>
          <p14:tracePt t="45488" x="3124200" y="3549650"/>
          <p14:tracePt t="45505" x="3175000" y="3549650"/>
          <p14:tracePt t="45520" x="3232150" y="3549650"/>
          <p14:tracePt t="45538" x="3302000" y="3549650"/>
          <p14:tracePt t="45554" x="3378200" y="3549650"/>
          <p14:tracePt t="45571" x="3448050" y="3549650"/>
          <p14:tracePt t="45572" x="3486150" y="3549650"/>
          <p14:tracePt t="45588" x="3568700" y="3549650"/>
          <p14:tracePt t="45605" x="3619500" y="3549650"/>
          <p14:tracePt t="45622" x="3657600" y="3549650"/>
          <p14:tracePt t="45637" x="3683000" y="3549650"/>
          <p14:tracePt t="45654" x="3708400" y="3549650"/>
          <p14:tracePt t="45670" x="3727450" y="3549650"/>
          <p14:tracePt t="45687" x="3746500" y="3549650"/>
          <p14:tracePt t="45705" x="3771900" y="3549650"/>
          <p14:tracePt t="45721" x="3790950" y="3549650"/>
          <p14:tracePt t="45737" x="3816350" y="3549650"/>
          <p14:tracePt t="45754" x="3848100" y="3549650"/>
          <p14:tracePt t="45770" x="3873500" y="3549650"/>
          <p14:tracePt t="45771" x="3886200" y="3549650"/>
          <p14:tracePt t="45787" x="3898900" y="3549650"/>
          <p14:tracePt t="45788" x="3911600" y="3549650"/>
          <p14:tracePt t="45804" x="3943350" y="3549650"/>
          <p14:tracePt t="45820" x="3962400" y="3549650"/>
          <p14:tracePt t="45838" x="3981450" y="3549650"/>
          <p14:tracePt t="45854" x="4006850" y="3549650"/>
          <p14:tracePt t="45870" x="4038600" y="3543300"/>
          <p14:tracePt t="45887" x="4083050" y="3543300"/>
          <p14:tracePt t="45904" x="4146550" y="3543300"/>
          <p14:tracePt t="45921" x="4235450" y="3543300"/>
          <p14:tracePt t="45937" x="4368800" y="3549650"/>
          <p14:tracePt t="45954" x="4464050" y="3549650"/>
          <p14:tracePt t="45971" x="4502150" y="3536950"/>
          <p14:tracePt t="46710" x="4508500" y="3536950"/>
          <p14:tracePt t="46718" x="4514850" y="3530600"/>
          <p14:tracePt t="46968" x="4514850" y="3536950"/>
          <p14:tracePt t="46981" x="4514850" y="3543300"/>
          <p14:tracePt t="46989" x="4508500" y="3543300"/>
          <p14:tracePt t="47005" x="4502150" y="3549650"/>
          <p14:tracePt t="47028" x="4495800" y="3556000"/>
          <p14:tracePt t="47110" x="4495800" y="3562350"/>
          <p14:tracePt t="47286" x="4502150" y="3562350"/>
          <p14:tracePt t="47294" x="4502150" y="3556000"/>
          <p14:tracePt t="47308" x="4514850" y="3549650"/>
          <p14:tracePt t="47321" x="4521200" y="3549650"/>
          <p14:tracePt t="47337" x="4540250" y="3549650"/>
          <p14:tracePt t="47354" x="4572000" y="3530600"/>
          <p14:tracePt t="47371" x="4597400" y="3505200"/>
          <p14:tracePt t="47388" x="4603750" y="3479800"/>
          <p14:tracePt t="47782" x="4610100" y="3473450"/>
          <p14:tracePt t="47798" x="4616450" y="3467100"/>
          <p14:tracePt t="47828" x="4616450" y="3460750"/>
          <p14:tracePt t="47870" x="4622800" y="3460750"/>
          <p14:tracePt t="47886" x="4629150" y="3460750"/>
          <p14:tracePt t="47893" x="4635500" y="3460750"/>
          <p14:tracePt t="47904" x="4635500" y="3467100"/>
          <p14:tracePt t="47920" x="4641850" y="3473450"/>
          <p14:tracePt t="47937" x="4641850" y="3486150"/>
          <p14:tracePt t="47954" x="4641850" y="3492500"/>
          <p14:tracePt t="47971" x="4641850" y="3498850"/>
          <p14:tracePt t="48126" x="4635500" y="3498850"/>
          <p14:tracePt t="48133" x="4629150" y="3498850"/>
          <p14:tracePt t="48156" x="4622800" y="3498850"/>
          <p14:tracePt t="48326" x="4616450" y="3498850"/>
          <p14:tracePt t="48341" x="4610100" y="3498850"/>
          <p14:tracePt t="48348" x="4603750" y="3498850"/>
          <p14:tracePt t="48364" x="4597400" y="3498850"/>
          <p14:tracePt t="48380" x="4591050" y="3498850"/>
          <p14:tracePt t="48396" x="4584700" y="3498850"/>
          <p14:tracePt t="48404" x="4578350" y="3498850"/>
          <p14:tracePt t="48436" x="4572000" y="3498850"/>
          <p14:tracePt t="48452" x="4565650" y="3498850"/>
          <p14:tracePt t="48476" x="4559300" y="3498850"/>
          <p14:tracePt t="48484" x="4552950" y="3498850"/>
          <p14:tracePt t="48500" x="4546600" y="3505200"/>
          <p14:tracePt t="48516" x="4540250" y="3505200"/>
          <p14:tracePt t="48532" x="4533900" y="3505200"/>
          <p14:tracePt t="48539" x="4527550" y="3505200"/>
          <p14:tracePt t="48554" x="4527550" y="3511550"/>
          <p14:tracePt t="48570" x="4521200" y="3511550"/>
          <p14:tracePt t="48587" x="4514850" y="3511550"/>
          <p14:tracePt t="48604" x="4508500" y="3511550"/>
          <p14:tracePt t="48621" x="4502150" y="3511550"/>
          <p14:tracePt t="48660" x="4495800" y="3517900"/>
          <p14:tracePt t="49077" x="4489450" y="3517900"/>
          <p14:tracePt t="49100" x="4489450" y="3524250"/>
          <p14:tracePt t="49134" x="4483100" y="3524250"/>
          <p14:tracePt t="49238" x="4483100" y="3530600"/>
          <p14:tracePt t="49278" x="4476750" y="3530600"/>
          <p14:tracePt t="49292" x="4470400" y="3530600"/>
          <p14:tracePt t="49316" x="4464050" y="3530600"/>
          <p14:tracePt t="49608" x="4470400" y="3530600"/>
          <p14:tracePt t="49613" x="4489450" y="3530600"/>
          <p14:tracePt t="49622" x="4521200" y="3530600"/>
          <p14:tracePt t="49638" x="4622800" y="3530600"/>
          <p14:tracePt t="49655" x="4762500" y="3524250"/>
          <p14:tracePt t="49671" x="4889500" y="3524250"/>
          <p14:tracePt t="49687" x="4978400" y="3524250"/>
          <p14:tracePt t="49704" x="5048250" y="3524250"/>
          <p14:tracePt t="49720" x="5060950" y="3524250"/>
          <p14:tracePt t="49764" x="5067300" y="3517900"/>
          <p14:tracePt t="49814" x="5060950" y="3517900"/>
          <p14:tracePt t="49822" x="5060950" y="3511550"/>
          <p14:tracePt t="49837" x="5054600" y="3511550"/>
          <p14:tracePt t="50326" x="5054600" y="3505200"/>
          <p14:tracePt t="50341" x="5067300" y="3498850"/>
          <p14:tracePt t="50348" x="5080000" y="3498850"/>
          <p14:tracePt t="50356" x="5092700" y="3492500"/>
          <p14:tracePt t="50372" x="5149850" y="3473450"/>
          <p14:tracePt t="50388" x="5226050" y="3460750"/>
          <p14:tracePt t="50404" x="5302250" y="3435350"/>
          <p14:tracePt t="50421" x="5365750" y="3429000"/>
          <p14:tracePt t="50438" x="5384800" y="3429000"/>
          <p14:tracePt t="50493" x="5391150" y="3429000"/>
          <p14:tracePt t="50542" x="5384800" y="3435350"/>
          <p14:tracePt t="50550" x="5378450" y="3441700"/>
          <p14:tracePt t="50556" x="5365750" y="3448050"/>
          <p14:tracePt t="50571" x="5346700" y="3454400"/>
          <p14:tracePt t="50587" x="5308600" y="3460750"/>
          <p14:tracePt t="50604" x="5251450" y="3467100"/>
          <p14:tracePt t="50620" x="5232400" y="3467100"/>
          <p14:tracePt t="50637" x="5219700" y="3467100"/>
          <p14:tracePt t="50653" x="5213350" y="3467100"/>
          <p14:tracePt t="50670" x="5213350" y="3454400"/>
          <p14:tracePt t="50688" x="5213350" y="3435350"/>
          <p14:tracePt t="50704" x="5226050" y="3416300"/>
          <p14:tracePt t="50720" x="5232400" y="3409950"/>
          <p14:tracePt t="50737" x="5245100" y="3397250"/>
          <p14:tracePt t="50754" x="5264150" y="3384550"/>
          <p14:tracePt t="50770" x="5283200" y="3378200"/>
          <p14:tracePt t="50787" x="5308600" y="3371850"/>
          <p14:tracePt t="50788" x="5314950" y="3371850"/>
          <p14:tracePt t="50804" x="5334000" y="3371850"/>
          <p14:tracePt t="50820" x="5346700" y="3390900"/>
          <p14:tracePt t="50837" x="5346700" y="3422650"/>
          <p14:tracePt t="50853" x="5346700" y="3460750"/>
          <p14:tracePt t="50871" x="5308600" y="3505200"/>
          <p14:tracePt t="50887" x="5245100" y="3549650"/>
          <p14:tracePt t="50904" x="5168900" y="3581400"/>
          <p14:tracePt t="50920" x="5099050" y="3587750"/>
          <p14:tracePt t="50937" x="5029200" y="3581400"/>
          <p14:tracePt t="50953" x="4984750" y="3549650"/>
          <p14:tracePt t="50970" x="4965700" y="3511550"/>
          <p14:tracePt t="50987" x="4959350" y="3479800"/>
          <p14:tracePt t="50988" x="4965700" y="3454400"/>
          <p14:tracePt t="51004" x="5003800" y="3409950"/>
          <p14:tracePt t="51020" x="5092700" y="3371850"/>
          <p14:tracePt t="51037" x="5200650" y="3340100"/>
          <p14:tracePt t="51054" x="5321300" y="3314700"/>
          <p14:tracePt t="51070" x="5429250" y="3302000"/>
          <p14:tracePt t="51087" x="5505450" y="3302000"/>
          <p14:tracePt t="51103" x="5530850" y="3314700"/>
          <p14:tracePt t="51121" x="5537200" y="3333750"/>
          <p14:tracePt t="51137" x="5518150" y="3378200"/>
          <p14:tracePt t="51154" x="5454650" y="3429000"/>
          <p14:tracePt t="51171" x="5378450" y="3473450"/>
          <p14:tracePt t="51172" x="5327650" y="3498850"/>
          <p14:tracePt t="51188" x="5226050" y="3530600"/>
          <p14:tracePt t="51204" x="5156200" y="3549650"/>
          <p14:tracePt t="51221" x="5124450" y="3556000"/>
          <p14:tracePt t="51244" x="5118100" y="3556000"/>
          <p14:tracePt t="51293" x="5130800" y="3556000"/>
          <p14:tracePt t="51301" x="5137150" y="3549650"/>
          <p14:tracePt t="51308" x="5143500" y="3549650"/>
          <p14:tracePt t="51320" x="5156200" y="3543300"/>
          <p14:tracePt t="51337" x="5194300" y="3536950"/>
          <p14:tracePt t="51354" x="5226050" y="3536950"/>
          <p14:tracePt t="51370" x="5257800" y="3530600"/>
          <p14:tracePt t="51387" x="5295900" y="3530600"/>
          <p14:tracePt t="51404" x="5308600" y="3530600"/>
          <p14:tracePt t="51420" x="5314950" y="3530600"/>
          <p14:tracePt t="51436" x="5327650" y="3536950"/>
          <p14:tracePt t="51453" x="5334000" y="3543300"/>
          <p14:tracePt t="51470" x="5346700" y="3562350"/>
          <p14:tracePt t="51487" x="5365750" y="3587750"/>
          <p14:tracePt t="51505" x="5391150" y="3606800"/>
          <p14:tracePt t="51521" x="5448300" y="3606800"/>
          <p14:tracePt t="51537" x="5511800" y="3594100"/>
          <p14:tracePt t="51554" x="5530850" y="3594100"/>
          <p14:tracePt t="52206" x="5530850" y="3581400"/>
          <p14:tracePt t="52438" x="5537200" y="3575050"/>
          <p14:tracePt t="52445" x="5556250" y="3575050"/>
          <p14:tracePt t="52455" x="5568950" y="3575050"/>
          <p14:tracePt t="52470" x="5607050" y="3575050"/>
          <p14:tracePt t="52487" x="5645150" y="3575050"/>
          <p14:tracePt t="52503" x="5708650" y="3543300"/>
          <p14:tracePt t="52521" x="5784850" y="3511550"/>
          <p14:tracePt t="52537" x="5854700" y="3486150"/>
          <p14:tracePt t="52554" x="5930900" y="3460750"/>
          <p14:tracePt t="52570" x="6000750" y="3448050"/>
          <p14:tracePt t="52588" x="6096000" y="3429000"/>
          <p14:tracePt t="52604" x="6134100" y="3409950"/>
          <p14:tracePt t="52621" x="6172200" y="3397250"/>
          <p14:tracePt t="52637" x="6203950" y="3384550"/>
          <p14:tracePt t="52654" x="6229350" y="3371850"/>
          <p14:tracePt t="52670" x="6248400" y="3359150"/>
          <p14:tracePt t="52687" x="6267450" y="3346450"/>
          <p14:tracePt t="52703" x="6280150" y="3340100"/>
          <p14:tracePt t="52721" x="6286500" y="3333750"/>
          <p14:tracePt t="52737" x="6292850" y="3327400"/>
          <p14:tracePt t="52754" x="6299200" y="3321050"/>
          <p14:tracePt t="52770" x="6305550" y="3321050"/>
          <p14:tracePt t="52787" x="6305550" y="3314700"/>
          <p14:tracePt t="52854" x="6311900" y="3308350"/>
          <p14:tracePt t="52893" x="6311900" y="3302000"/>
          <p14:tracePt t="52901" x="6311900" y="3295650"/>
          <p14:tracePt t="52916" x="6311900" y="3289300"/>
          <p14:tracePt t="52932" x="6311900" y="3282950"/>
          <p14:tracePt t="53190" x="6311900" y="3276600"/>
          <p14:tracePt t="53198" x="6311900" y="3270250"/>
          <p14:tracePt t="53212" x="6311900" y="3263900"/>
          <p14:tracePt t="53244" x="6311900" y="3257550"/>
          <p14:tracePt t="53286" x="6311900" y="3251200"/>
          <p14:tracePt t="53302" x="6311900" y="3244850"/>
          <p14:tracePt t="53316" x="6311900" y="3238500"/>
          <p14:tracePt t="53323" x="6305550" y="3238500"/>
          <p14:tracePt t="53336" x="6305550" y="3232150"/>
          <p14:tracePt t="53353" x="6305550" y="3225800"/>
          <p14:tracePt t="53371" x="6305550" y="3219450"/>
          <p14:tracePt t="53542" x="6305550" y="3213100"/>
          <p14:tracePt t="53550" x="6305550" y="3206750"/>
          <p14:tracePt t="53564" x="6305550" y="3200400"/>
          <p14:tracePt t="53572" x="6305550" y="3194050"/>
          <p14:tracePt t="53587" x="6318250" y="3181350"/>
          <p14:tracePt t="53604" x="6350000" y="3149600"/>
          <p14:tracePt t="53621" x="6369050" y="3124200"/>
          <p14:tracePt t="53637" x="6381750" y="3098800"/>
          <p14:tracePt t="53653" x="6394450" y="3073400"/>
          <p14:tracePt t="53671" x="6413500" y="3041650"/>
          <p14:tracePt t="53688" x="6419850" y="3022600"/>
          <p14:tracePt t="53704" x="6432550" y="3009900"/>
          <p14:tracePt t="53721" x="6438900" y="2997200"/>
          <p14:tracePt t="53737" x="6451600" y="2990850"/>
          <p14:tracePt t="53755" x="6451600" y="2978150"/>
          <p14:tracePt t="55024" x="6445250" y="2971800"/>
          <p14:tracePt t="55029" x="6407150" y="2959100"/>
          <p14:tracePt t="55038" x="6350000" y="2927350"/>
          <p14:tracePt t="55054" x="6191250" y="2863850"/>
          <p14:tracePt t="55071" x="5975350" y="2774950"/>
          <p14:tracePt t="55087" x="5803900" y="2698750"/>
          <p14:tracePt t="55104" x="5683250" y="2641600"/>
          <p14:tracePt t="55120" x="5607050" y="2597150"/>
          <p14:tracePt t="55137" x="5581650" y="2584450"/>
          <p14:tracePt t="55294" x="5575300" y="2578100"/>
          <p14:tracePt t="55302" x="5575300" y="2571750"/>
          <p14:tracePt t="55317" x="5581650" y="2571750"/>
          <p14:tracePt t="55324" x="5594350" y="2565400"/>
          <p14:tracePt t="55337" x="5626100" y="2565400"/>
          <p14:tracePt t="55354" x="5746750" y="2578100"/>
          <p14:tracePt t="55370" x="5924550" y="2616200"/>
          <p14:tracePt t="55387" x="6146800" y="2698750"/>
          <p14:tracePt t="55388" x="6248400" y="2768600"/>
          <p14:tracePt t="55404" x="6413500" y="2895600"/>
          <p14:tracePt t="55421" x="6584950" y="3041650"/>
          <p14:tracePt t="55437" x="6813550" y="3206750"/>
          <p14:tracePt t="55453" x="7054850" y="3352800"/>
          <p14:tracePt t="55470" x="7289800" y="3492500"/>
          <p14:tracePt t="55486" x="7550150" y="3676650"/>
          <p14:tracePt t="55503" x="7740650" y="3803650"/>
          <p14:tracePt t="55520" x="7861300" y="3854450"/>
          <p14:tracePt t="55537" x="7931150" y="3886200"/>
          <p14:tracePt t="55554" x="7988300" y="3911600"/>
          <p14:tracePt t="55570" x="8077200" y="3943350"/>
          <p14:tracePt t="55587" x="8191500" y="3987800"/>
          <p14:tracePt t="55588" x="8261350" y="4025900"/>
          <p14:tracePt t="55604" x="8420100" y="4095750"/>
          <p14:tracePt t="55620" x="8540750" y="4146550"/>
          <p14:tracePt t="55637" x="8648700" y="4140200"/>
          <p14:tracePt t="55654" x="8667750" y="4127500"/>
          <p14:tracePt t="55863" x="8674100" y="4127500"/>
          <p14:tracePt t="55884" x="8680450" y="4121150"/>
          <p14:tracePt t="55916" x="8693150" y="4121150"/>
          <p14:tracePt t="55924" x="8718550" y="4127500"/>
          <p14:tracePt t="55932" x="8743950" y="4146550"/>
          <p14:tracePt t="55954" x="8807450" y="4178300"/>
          <p14:tracePt t="55970" x="8890000" y="4216400"/>
          <p14:tracePt t="55987" x="8966200" y="4229100"/>
          <p14:tracePt t="55988" x="9017000" y="4229100"/>
          <p14:tracePt t="56004" x="9175750" y="4229100"/>
          <p14:tracePt t="56020" x="9347200" y="4229100"/>
          <p14:tracePt t="56037" x="9588500" y="4248150"/>
          <p14:tracePt t="56053" x="9772650" y="4286250"/>
          <p14:tracePt t="56070" x="9918700" y="4311650"/>
          <p14:tracePt t="56087" x="10039350" y="4349750"/>
          <p14:tracePt t="56104" x="10115550" y="4387850"/>
          <p14:tracePt t="56120" x="10147300" y="4413250"/>
          <p14:tracePt t="56137" x="10153650" y="4425950"/>
          <p14:tracePt t="56153" x="10153650" y="4432300"/>
          <p14:tracePt t="56170" x="10115550" y="4451350"/>
          <p14:tracePt t="56187" x="10052050" y="4470400"/>
          <p14:tracePt t="56188" x="10013950" y="4476750"/>
          <p14:tracePt t="56204" x="9937750" y="4489450"/>
          <p14:tracePt t="56220" x="9855200" y="4495800"/>
          <p14:tracePt t="56236" x="9817100" y="4495800"/>
          <p14:tracePt t="56254" x="9810750" y="4495800"/>
          <p14:tracePt t="56271" x="9804400" y="4495800"/>
          <p14:tracePt t="56286" x="9810750" y="4483100"/>
          <p14:tracePt t="56303" x="9867900" y="4457700"/>
          <p14:tracePt t="56320" x="9963150" y="4438650"/>
          <p14:tracePt t="56337" x="10134600" y="4432300"/>
          <p14:tracePt t="56353" x="10306050" y="4445000"/>
          <p14:tracePt t="56370" x="10458450" y="4483100"/>
          <p14:tracePt t="56371" x="10528300" y="4502150"/>
          <p14:tracePt t="56387" x="10598150" y="4533900"/>
          <p14:tracePt t="56388" x="10648950" y="4565650"/>
          <p14:tracePt t="56404" x="10712450" y="4629150"/>
          <p14:tracePt t="56420" x="10725150" y="4711700"/>
          <p14:tracePt t="56437" x="10693400" y="4775200"/>
          <p14:tracePt t="56453" x="10617200" y="4819650"/>
          <p14:tracePt t="56470" x="10502900" y="4851400"/>
          <p14:tracePt t="56488" x="10337800" y="4857750"/>
          <p14:tracePt t="56503" x="10166350" y="4857750"/>
          <p14:tracePt t="56520" x="10020300" y="4845050"/>
          <p14:tracePt t="56537" x="9937750" y="4832350"/>
          <p14:tracePt t="56554" x="9925050" y="4826000"/>
          <p14:tracePt t="56570" x="9925050" y="4819650"/>
          <p14:tracePt t="56587" x="9944100" y="4813300"/>
          <p14:tracePt t="56588" x="9975850" y="4806950"/>
          <p14:tracePt t="56604" x="10026650" y="4794250"/>
          <p14:tracePt t="56621" x="10083800" y="4781550"/>
          <p14:tracePt t="56636" x="10115550" y="4775200"/>
          <p14:tracePt t="56654" x="10140950" y="4775200"/>
          <p14:tracePt t="56670" x="10147300" y="4775200"/>
          <p14:tracePt t="57006" x="10147300" y="4781550"/>
          <p14:tracePt t="57028" x="10147300" y="4787900"/>
          <p14:tracePt t="57044" x="10147300" y="4794250"/>
          <p14:tracePt t="57052" x="10147300" y="4800600"/>
          <p14:tracePt t="57060" x="10160000" y="4806950"/>
          <p14:tracePt t="57070" x="10166350" y="4806950"/>
          <p14:tracePt t="57087" x="10185400" y="4806950"/>
          <p14:tracePt t="57104" x="10198100" y="4800600"/>
          <p14:tracePt t="57120" x="10210800" y="4794250"/>
          <p14:tracePt t="57318" x="10217150" y="4787900"/>
          <p14:tracePt t="57325" x="10223500" y="4787900"/>
          <p14:tracePt t="57406" x="10229850" y="4787900"/>
          <p14:tracePt t="57429" x="10223500" y="4794250"/>
          <p14:tracePt t="57443" x="10223500" y="4800600"/>
          <p14:tracePt t="57460" x="10217150" y="4800600"/>
          <p14:tracePt t="57476" x="10210800" y="4800600"/>
          <p14:tracePt t="57484" x="10204450" y="4800600"/>
          <p14:tracePt t="57500" x="10198100" y="4800600"/>
          <p14:tracePt t="57508" x="10185400" y="4800600"/>
          <p14:tracePt t="57822" x="10179050" y="4800600"/>
          <p14:tracePt t="57844" x="10172700" y="4800600"/>
          <p14:tracePt t="57853" x="10166350" y="4794250"/>
          <p14:tracePt t="57876" x="10160000" y="4787900"/>
          <p14:tracePt t="57884" x="10160000" y="4781550"/>
          <p14:tracePt t="58534" x="10160000" y="4775200"/>
          <p14:tracePt t="58564" x="10153650" y="4775200"/>
          <p14:tracePt t="58572" x="10153650" y="4768850"/>
          <p14:tracePt t="59390" x="10153650" y="4762500"/>
          <p14:tracePt t="59398" x="10147300" y="4756150"/>
          <p14:tracePt t="59412" x="10140950" y="4756150"/>
          <p14:tracePt t="59688" x="10140950" y="4749800"/>
          <p14:tracePt t="59694" x="10134600" y="4749800"/>
          <p14:tracePt t="59708" x="10128250" y="4743450"/>
          <p14:tracePt t="59720" x="10121900" y="4737100"/>
          <p14:tracePt t="59737" x="10102850" y="4730750"/>
          <p14:tracePt t="59753" x="10083800" y="4724400"/>
          <p14:tracePt t="59770" x="10052050" y="4718050"/>
          <p14:tracePt t="59786" x="10026650" y="4711700"/>
          <p14:tracePt t="59803" x="10001250" y="4705350"/>
          <p14:tracePt t="59804" x="9982200" y="4699000"/>
          <p14:tracePt t="59820" x="9950450" y="4692650"/>
          <p14:tracePt t="59836" x="9925050" y="4686300"/>
          <p14:tracePt t="59853" x="9893300" y="4673600"/>
          <p14:tracePt t="59870" x="9874250" y="4667250"/>
          <p14:tracePt t="59887" x="9848850" y="4660900"/>
          <p14:tracePt t="59903" x="9823450" y="4654550"/>
          <p14:tracePt t="59920" x="9798050" y="4641850"/>
          <p14:tracePt t="59936" x="9772650" y="4635500"/>
          <p14:tracePt t="59953" x="9747250" y="4629150"/>
          <p14:tracePt t="59970" x="9715500" y="4622800"/>
          <p14:tracePt t="59986" x="9696450" y="4616450"/>
          <p14:tracePt t="59988" x="9683750" y="4610100"/>
          <p14:tracePt t="60003" x="9677400" y="4610100"/>
          <p14:tracePt t="60004" x="9664700" y="4603750"/>
          <p14:tracePt t="60020" x="9626600" y="4584700"/>
          <p14:tracePt t="60036" x="9582150" y="4552950"/>
          <p14:tracePt t="60053" x="9525000" y="4514850"/>
          <p14:tracePt t="60070" x="9429750" y="4432300"/>
          <p14:tracePt t="60086" x="9321800" y="4343400"/>
          <p14:tracePt t="60104" x="9182100" y="4235450"/>
          <p14:tracePt t="60120" x="9055100" y="4152900"/>
          <p14:tracePt t="60137" x="8940800" y="4083050"/>
          <p14:tracePt t="60153" x="8839200" y="3994150"/>
          <p14:tracePt t="60170" x="8724900" y="3892550"/>
          <p14:tracePt t="60186" x="8648700" y="3810000"/>
          <p14:tracePt t="60204" x="8585200" y="3759200"/>
          <p14:tracePt t="60220" x="8572500" y="3746500"/>
          <p14:tracePt t="60366" x="8566150" y="3746500"/>
          <p14:tracePt t="60382" x="8559800" y="3746500"/>
          <p14:tracePt t="60389" x="8553450" y="3746500"/>
          <p14:tracePt t="60404" x="8547100" y="3746500"/>
          <p14:tracePt t="60421" x="8540750" y="3746500"/>
          <p14:tracePt t="60437" x="8528050" y="3746500"/>
          <p14:tracePt t="60468" x="8521700" y="3746500"/>
          <p14:tracePt t="60475" x="8521700" y="3740150"/>
          <p14:tracePt t="60488" x="8515350" y="3740150"/>
          <p14:tracePt t="60504" x="8489950" y="3708400"/>
          <p14:tracePt t="60520" x="8470900" y="3689350"/>
          <p14:tracePt t="60536" x="8464550" y="3683000"/>
          <p14:tracePt t="60553" x="8451850" y="3676650"/>
          <p14:tracePt t="60570" x="8445500" y="3670300"/>
          <p14:tracePt t="60587" x="8439150" y="3670300"/>
          <p14:tracePt t="60678" x="8432800" y="3663950"/>
          <p14:tracePt t="60686" x="8426450" y="3663950"/>
          <p14:tracePt t="60691" x="8420100" y="3663950"/>
          <p14:tracePt t="60704" x="8413750" y="3663950"/>
          <p14:tracePt t="60721" x="8382000" y="3663950"/>
          <p14:tracePt t="60737" x="8318500" y="3676650"/>
          <p14:tracePt t="60753" x="8223250" y="3695700"/>
          <p14:tracePt t="60770" x="8083550" y="3714750"/>
          <p14:tracePt t="60787" x="7962900" y="3727450"/>
          <p14:tracePt t="60788" x="7893050" y="3733800"/>
          <p14:tracePt t="60803" x="7816850" y="3740150"/>
          <p14:tracePt t="60804" x="7734300" y="3746500"/>
          <p14:tracePt t="60820" x="7581900" y="3746500"/>
          <p14:tracePt t="60837" x="7429500" y="3752850"/>
          <p14:tracePt t="60854" x="7277100" y="3765550"/>
          <p14:tracePt t="60870" x="7150100" y="3765550"/>
          <p14:tracePt t="60886" x="7061200" y="3765550"/>
          <p14:tracePt t="60904" x="6991350" y="3765550"/>
          <p14:tracePt t="60920" x="6940550" y="3765550"/>
          <p14:tracePt t="60937" x="6902450" y="3765550"/>
          <p14:tracePt t="60954" x="6870700" y="3765550"/>
          <p14:tracePt t="60970" x="6845300" y="3765550"/>
          <p14:tracePt t="60987" x="6826250" y="3765550"/>
          <p14:tracePt t="60988" x="6813550" y="3765550"/>
          <p14:tracePt t="61004" x="6800850" y="3765550"/>
          <p14:tracePt t="61020" x="6794500" y="3765550"/>
          <p14:tracePt t="61037" x="6781800" y="3765550"/>
          <p14:tracePt t="61060" x="6775450" y="3765550"/>
          <p14:tracePt t="61076" x="6769100" y="3765550"/>
          <p14:tracePt t="61087" x="6762750" y="3765550"/>
          <p14:tracePt t="61103" x="6756400" y="3765550"/>
          <p14:tracePt t="61121" x="6750050" y="3759200"/>
          <p14:tracePt t="61137" x="6737350" y="3752850"/>
          <p14:tracePt t="61153" x="6680200" y="3733800"/>
          <p14:tracePt t="61170" x="6591300" y="3714750"/>
          <p14:tracePt t="61186" x="6502400" y="3702050"/>
          <p14:tracePt t="61203" x="6400800" y="3689350"/>
          <p14:tracePt t="61220" x="6248400" y="3657600"/>
          <p14:tracePt t="61237" x="6115050" y="3638550"/>
          <p14:tracePt t="61254" x="5937250" y="3644900"/>
          <p14:tracePt t="61270" x="5689600" y="3695700"/>
          <p14:tracePt t="61287" x="5416550" y="3765550"/>
          <p14:tracePt t="61304" x="5137150" y="3854450"/>
          <p14:tracePt t="61320" x="4927600" y="3917950"/>
          <p14:tracePt t="61336" x="4768850" y="3956050"/>
          <p14:tracePt t="61354" x="4641850" y="4000500"/>
          <p14:tracePt t="61370" x="4540250" y="4038600"/>
          <p14:tracePt t="61386" x="4476750" y="4076700"/>
          <p14:tracePt t="61403" x="4413250" y="4121150"/>
          <p14:tracePt t="61420" x="4343400" y="4171950"/>
          <p14:tracePt t="61437" x="4305300" y="4191000"/>
          <p14:tracePt t="61454" x="4279900" y="4210050"/>
          <p14:tracePt t="61470" x="4254500" y="4229100"/>
          <p14:tracePt t="61487" x="4241800" y="4235450"/>
          <p14:tracePt t="61503" x="4235450" y="4241800"/>
          <p14:tracePt t="61520" x="4222750" y="4248150"/>
          <p14:tracePt t="61537" x="4203700" y="4260850"/>
          <p14:tracePt t="61553" x="4171950" y="4260850"/>
          <p14:tracePt t="61570" x="4133850" y="4273550"/>
          <p14:tracePt t="61587" x="4089400" y="4286250"/>
          <p14:tracePt t="61605" x="3981450" y="4311650"/>
          <p14:tracePt t="61620" x="3892550" y="4337050"/>
          <p14:tracePt t="61637" x="3784600" y="4349750"/>
          <p14:tracePt t="61654" x="3663950" y="4362450"/>
          <p14:tracePt t="61670" x="3536950" y="4381500"/>
          <p14:tracePt t="61687" x="3416300" y="4394200"/>
          <p14:tracePt t="61704" x="3295650" y="4406900"/>
          <p14:tracePt t="61720" x="3206750" y="4406900"/>
          <p14:tracePt t="61737" x="3124200" y="4406900"/>
          <p14:tracePt t="61754" x="3073400" y="4400550"/>
          <p14:tracePt t="61770" x="3035300" y="4387850"/>
          <p14:tracePt t="61786" x="3009900" y="4381500"/>
          <p14:tracePt t="61803" x="2990850" y="4375150"/>
          <p14:tracePt t="61820" x="2978150" y="4375150"/>
          <p14:tracePt t="61836" x="2971800" y="4375150"/>
          <p14:tracePt t="61853" x="2965450" y="4375150"/>
          <p14:tracePt t="61870" x="2952750" y="4375150"/>
          <p14:tracePt t="61887" x="2940050" y="4375150"/>
          <p14:tracePt t="61904" x="2927350" y="4375150"/>
          <p14:tracePt t="61920" x="2901950" y="4375150"/>
          <p14:tracePt t="61937" x="2882900" y="4375150"/>
          <p14:tracePt t="61953" x="2857500" y="4375150"/>
          <p14:tracePt t="61970" x="2825750" y="4375150"/>
          <p14:tracePt t="61987" x="2806700" y="4375150"/>
          <p14:tracePt t="61988" x="2800350" y="4375150"/>
          <p14:tracePt t="62004" x="2781300" y="4375150"/>
          <p14:tracePt t="62020" x="2768600" y="4375150"/>
          <p14:tracePt t="62037" x="2755900" y="4375150"/>
          <p14:tracePt t="62054" x="2749550" y="4375150"/>
          <p14:tracePt t="62076" x="2743200" y="4375150"/>
          <p14:tracePt t="62100" x="2736850" y="4375150"/>
          <p14:tracePt t="62108" x="2730500" y="4375150"/>
          <p14:tracePt t="62123" x="2724150" y="4375150"/>
          <p14:tracePt t="62137" x="2717800" y="4375150"/>
          <p14:tracePt t="62154" x="2711450" y="4375150"/>
          <p14:tracePt t="62170" x="2698750" y="4375150"/>
          <p14:tracePt t="62187" x="2686050" y="4375150"/>
          <p14:tracePt t="62202" x="2667000" y="4375150"/>
          <p14:tracePt t="62220" x="2647950" y="4375150"/>
          <p14:tracePt t="62236" x="2635250" y="4375150"/>
          <p14:tracePt t="62253" x="2609850" y="4375150"/>
          <p14:tracePt t="62270" x="2584450" y="4375150"/>
          <p14:tracePt t="62287" x="2552700" y="4381500"/>
          <p14:tracePt t="62303" x="2520950" y="4387850"/>
          <p14:tracePt t="62320" x="2489200" y="4394200"/>
          <p14:tracePt t="62336" x="2457450" y="4406900"/>
          <p14:tracePt t="62354" x="2438400" y="4406900"/>
          <p14:tracePt t="62370" x="2425700" y="4413250"/>
          <p14:tracePt t="62387" x="2419350" y="4413250"/>
          <p14:tracePt t="62388" x="2413000" y="4413250"/>
          <p14:tracePt t="62421" x="2406650" y="4413250"/>
          <p14:tracePt t="62444" x="2400300" y="4413250"/>
          <p14:tracePt t="62452" x="2393950" y="4413250"/>
          <p14:tracePt t="62468" x="2387600" y="4413250"/>
          <p14:tracePt t="62484" x="2381250" y="4413250"/>
          <p14:tracePt t="62500" x="2374900" y="4413250"/>
          <p14:tracePt t="62508" x="2368550" y="4413250"/>
          <p14:tracePt t="62590" x="2362200" y="4413250"/>
          <p14:tracePt t="62612" x="2355850" y="4413250"/>
          <p14:tracePt t="62628" x="2349500" y="4413250"/>
          <p14:tracePt t="62637" x="2343150" y="4413250"/>
          <p14:tracePt t="62652" x="2336800" y="4413250"/>
          <p14:tracePt t="62693" x="2330450" y="4413250"/>
          <p14:tracePt t="62741" x="2324100" y="4413250"/>
          <p14:tracePt t="62806" x="2317750" y="4413250"/>
          <p14:tracePt t="62822" x="2311400" y="4413250"/>
          <p14:tracePt t="62837" x="2305050" y="4413250"/>
          <p14:tracePt t="62853" x="2298700" y="4413250"/>
          <p14:tracePt t="62860" x="2292350" y="4413250"/>
          <p14:tracePt t="62870" x="2286000" y="4413250"/>
          <p14:tracePt t="62886" x="2273300" y="4419600"/>
          <p14:tracePt t="62903" x="2260600" y="4425950"/>
          <p14:tracePt t="62920" x="2254250" y="4432300"/>
          <p14:tracePt t="62937" x="2254250" y="4438650"/>
          <p14:tracePt t="63918" x="2254250" y="4432300"/>
          <p14:tracePt t="63948" x="2254250" y="4425950"/>
          <p14:tracePt t="63989" x="2254250" y="4419600"/>
          <p14:tracePt t="63998" x="2260600" y="4419600"/>
          <p14:tracePt t="64398" x="2266950" y="4419600"/>
          <p14:tracePt t="64421" x="2266950" y="4425950"/>
          <p14:tracePt t="64429" x="2273300" y="4425950"/>
          <p14:tracePt t="64444" x="2273300" y="4432300"/>
          <p14:tracePt t="64453" x="2279650" y="4438650"/>
          <p14:tracePt t="64470" x="2292350" y="4451350"/>
          <p14:tracePt t="64486" x="2305050" y="4470400"/>
          <p14:tracePt t="64503" x="2324100" y="4483100"/>
          <p14:tracePt t="64520" x="2336800" y="4495800"/>
          <p14:tracePt t="64537" x="2343150" y="4502150"/>
          <p14:tracePt t="64553" x="2355850" y="4508500"/>
          <p14:tracePt t="64605" x="2362200" y="4508500"/>
          <p14:tracePt t="64742" x="2368550" y="4514850"/>
          <p14:tracePt t="64757" x="2374900" y="4514850"/>
          <p14:tracePt t="64772" x="2381250" y="4521200"/>
          <p14:tracePt t="64780" x="2387600" y="4521200"/>
          <p14:tracePt t="65070" x="2393950" y="4527550"/>
          <p14:tracePt t="65077" x="2393950" y="4533900"/>
          <p14:tracePt t="65088" x="2400300" y="4533900"/>
          <p14:tracePt t="65103" x="2413000" y="4552950"/>
          <p14:tracePt t="65120" x="2432050" y="4572000"/>
          <p14:tracePt t="65136" x="2451100" y="4584700"/>
          <p14:tracePt t="65154" x="2463800" y="4603750"/>
          <p14:tracePt t="65170" x="2482850" y="4610100"/>
          <p14:tracePt t="65187" x="2495550" y="4616450"/>
          <p14:tracePt t="65188" x="2501900" y="4622800"/>
          <p14:tracePt t="65204" x="2508250" y="4622800"/>
          <p14:tracePt t="65270" x="2514600" y="4622800"/>
          <p14:tracePt t="65278" x="2520950" y="4622800"/>
          <p14:tracePt t="65308" x="2527300" y="4622800"/>
          <p14:tracePt t="65734" x="2533650" y="4622800"/>
          <p14:tracePt t="65749" x="2540000" y="4622800"/>
          <p14:tracePt t="65764" x="2552700" y="4622800"/>
          <p14:tracePt t="65771" x="2559050" y="4622800"/>
          <p14:tracePt t="65787" x="2565400" y="4629150"/>
          <p14:tracePt t="65803" x="2609850" y="4629150"/>
          <p14:tracePt t="65820" x="2635250" y="4641850"/>
          <p14:tracePt t="65837" x="2667000" y="4641850"/>
          <p14:tracePt t="65853" x="2686050" y="4641850"/>
          <p14:tracePt t="65870" x="2705100" y="4654550"/>
          <p14:tracePt t="65887" x="2717800" y="4660900"/>
          <p14:tracePt t="65903" x="2736850" y="4667250"/>
          <p14:tracePt t="65920" x="2768600" y="4679950"/>
          <p14:tracePt t="65936" x="2781300" y="4692650"/>
          <p14:tracePt t="65953" x="2806700" y="4699000"/>
          <p14:tracePt t="65969" x="2825750" y="4705350"/>
          <p14:tracePt t="66102" x="2832100" y="4705350"/>
          <p14:tracePt t="66181" x="2838450" y="4705350"/>
          <p14:tracePt t="66230" x="2844800" y="4705350"/>
          <p14:tracePt t="66270" x="2851150" y="4705350"/>
          <p14:tracePt t="66300" x="2857500" y="4705350"/>
          <p14:tracePt t="66317" x="2863850" y="4705350"/>
          <p14:tracePt t="66324" x="2876550" y="4705350"/>
          <p14:tracePt t="66337" x="2882900" y="4705350"/>
          <p14:tracePt t="66353" x="2901950" y="4705350"/>
          <p14:tracePt t="66370" x="2933700" y="4705350"/>
          <p14:tracePt t="66372" x="2946400" y="4705350"/>
          <p14:tracePt t="66387" x="2965450" y="4705350"/>
          <p14:tracePt t="66388" x="2984500" y="4705350"/>
          <p14:tracePt t="66404" x="3009900" y="4705350"/>
          <p14:tracePt t="66420" x="3035300" y="4705350"/>
          <p14:tracePt t="66437" x="3041650" y="4705350"/>
          <p14:tracePt t="66517" x="3048000" y="4705350"/>
          <p14:tracePt t="66541" x="3054350" y="4705350"/>
          <p14:tracePt t="66582" x="3060700" y="4705350"/>
          <p14:tracePt t="66630" x="3067050" y="4705350"/>
          <p14:tracePt t="66694" x="3073400" y="4705350"/>
          <p14:tracePt t="66725" x="3079750" y="4705350"/>
          <p14:tracePt t="66757" x="3086100" y="4705350"/>
          <p14:tracePt t="66780" x="3086100" y="4699000"/>
          <p14:tracePt t="66788" x="3092450" y="4699000"/>
          <p14:tracePt t="66894" x="3092450" y="4692650"/>
          <p14:tracePt t="67168" x="3098800" y="4692650"/>
          <p14:tracePt t="67406" x="3092450" y="4692650"/>
          <p14:tracePt t="67414" x="3092450" y="4686300"/>
          <p14:tracePt t="67422" x="3086100" y="4686300"/>
          <p14:tracePt t="67437" x="3079750" y="4673600"/>
          <p14:tracePt t="67454" x="3067050" y="4654550"/>
          <p14:tracePt t="67470" x="3054350" y="4641850"/>
          <p14:tracePt t="67486" x="3048000" y="4635500"/>
          <p14:tracePt t="67503" x="3041650" y="4629150"/>
          <p14:tracePt t="67718" x="3035300" y="4629150"/>
          <p14:tracePt t="67782" x="3028950" y="4629150"/>
          <p14:tracePt t="67822" x="3022600" y="4629150"/>
          <p14:tracePt t="67910" x="3016250" y="4629150"/>
          <p14:tracePt t="68080" x="3022600" y="4629150"/>
          <p14:tracePt t="68085" x="3035300" y="4629150"/>
          <p14:tracePt t="68092" x="3054350" y="4622800"/>
          <p14:tracePt t="68103" x="3073400" y="4616450"/>
          <p14:tracePt t="68120" x="3124200" y="4616450"/>
          <p14:tracePt t="68137" x="3168650" y="4616450"/>
          <p14:tracePt t="68154" x="3213100" y="4610100"/>
          <p14:tracePt t="68171" x="3238500" y="4610100"/>
          <p14:tracePt t="68172" x="3244850" y="4610100"/>
          <p14:tracePt t="68187" x="3257550" y="4610100"/>
          <p14:tracePt t="68188" x="3270250" y="4610100"/>
          <p14:tracePt t="68203" x="3282950" y="4610100"/>
          <p14:tracePt t="68204" x="3302000" y="4610100"/>
          <p14:tracePt t="68220" x="3340100" y="4610100"/>
          <p14:tracePt t="68237" x="3378200" y="4610100"/>
          <p14:tracePt t="68253" x="3416300" y="4610100"/>
          <p14:tracePt t="68270" x="3448050" y="4610100"/>
          <p14:tracePt t="68286" x="3467100" y="4610100"/>
          <p14:tracePt t="68303" x="3473450" y="4610100"/>
          <p14:tracePt t="68319" x="3479800" y="4610100"/>
          <p14:tracePt t="68337" x="3492500" y="4610100"/>
          <p14:tracePt t="68353" x="3505200" y="4610100"/>
          <p14:tracePt t="68369" x="3524250" y="4603750"/>
          <p14:tracePt t="68387" x="3556000" y="4591050"/>
          <p14:tracePt t="68388" x="3575050" y="4578350"/>
          <p14:tracePt t="68403" x="3600450" y="4559300"/>
          <p14:tracePt t="68404" x="3632200" y="4540250"/>
          <p14:tracePt t="68421" x="3714750" y="4483100"/>
          <p14:tracePt t="68436" x="3790950" y="4425950"/>
          <p14:tracePt t="68453" x="3860800" y="4394200"/>
          <p14:tracePt t="68469" x="3892550" y="4368800"/>
          <p14:tracePt t="68486" x="3917950" y="4356100"/>
          <p14:tracePt t="68567" x="3924300" y="4349750"/>
          <p14:tracePt t="68573" x="3930650" y="4349750"/>
          <p14:tracePt t="68589" x="3937000" y="4356100"/>
          <p14:tracePt t="68603" x="3937000" y="4362450"/>
          <p14:tracePt t="68620" x="3962400" y="4387850"/>
          <p14:tracePt t="68637" x="3975100" y="4400550"/>
          <p14:tracePt t="68653" x="3987800" y="4406900"/>
          <p14:tracePt t="68670" x="3994150" y="4406900"/>
          <p14:tracePt t="68687" x="4013200" y="4413250"/>
          <p14:tracePt t="68703" x="4032250" y="4419600"/>
          <p14:tracePt t="68720" x="4064000" y="4419600"/>
          <p14:tracePt t="68737" x="4121150" y="4425950"/>
          <p14:tracePt t="68754" x="4222750" y="4425950"/>
          <p14:tracePt t="68770" x="4375150" y="4425950"/>
          <p14:tracePt t="68787" x="4533900" y="4419600"/>
          <p14:tracePt t="68803" x="4699000" y="4413250"/>
          <p14:tracePt t="68820" x="4927600" y="4406900"/>
          <p14:tracePt t="68836" x="5041900" y="4406900"/>
          <p14:tracePt t="68853" x="5118100" y="4406900"/>
          <p14:tracePt t="68870" x="5162550" y="4406900"/>
          <p14:tracePt t="68887" x="5168900" y="4406900"/>
          <p14:tracePt t="68957" x="5175250" y="4406900"/>
          <p14:tracePt t="68966" x="5181600" y="4406900"/>
          <p14:tracePt t="69542" x="5187950" y="4406900"/>
          <p14:tracePt t="69564" x="5194300" y="4406900"/>
          <p14:tracePt t="71022" x="5194300" y="4413250"/>
          <p14:tracePt t="71110" x="5194300" y="4419600"/>
          <p14:tracePt t="71125" x="5187950" y="4419600"/>
          <p14:tracePt t="71132" x="5187950" y="4425950"/>
          <p14:tracePt t="71148" x="5181600" y="4425950"/>
          <p14:tracePt t="71156" x="5175250" y="4425950"/>
          <p14:tracePt t="71170" x="5175250" y="4432300"/>
          <p14:tracePt t="72246" x="5168900" y="4432300"/>
          <p14:tracePt t="72255" x="5168900" y="4438650"/>
          <p14:tracePt t="72260" x="5156200" y="4445000"/>
          <p14:tracePt t="72270" x="5143500" y="4451350"/>
          <p14:tracePt t="72286" x="5099050" y="4470400"/>
          <p14:tracePt t="72303" x="5016500" y="4495800"/>
          <p14:tracePt t="72319" x="4940300" y="4514850"/>
          <p14:tracePt t="72337" x="4889500" y="4527550"/>
          <p14:tracePt t="72353" x="4851400" y="4533900"/>
          <p14:tracePt t="72370" x="4826000" y="4546600"/>
          <p14:tracePt t="72387" x="4813300" y="4546600"/>
          <p14:tracePt t="72388" x="4806950" y="4546600"/>
          <p14:tracePt t="72403" x="4800600" y="4552950"/>
          <p14:tracePt t="72419" x="4781550" y="4559300"/>
          <p14:tracePt t="72437" x="4730750" y="4572000"/>
          <p14:tracePt t="72454" x="4692650" y="4584700"/>
          <p14:tracePt t="72470" x="4660900" y="4597400"/>
          <p14:tracePt t="72486" x="4629150" y="4603750"/>
          <p14:tracePt t="72503" x="4603750" y="4616450"/>
          <p14:tracePt t="72520" x="4578350" y="4622800"/>
          <p14:tracePt t="72536" x="4546600" y="4629150"/>
          <p14:tracePt t="72553" x="4514850" y="4629150"/>
          <p14:tracePt t="72569" x="4476750" y="4635500"/>
          <p14:tracePt t="72587" x="4432300" y="4641850"/>
          <p14:tracePt t="72588" x="4400550" y="4648200"/>
          <p14:tracePt t="72603" x="4375150" y="4654550"/>
          <p14:tracePt t="72604" x="4349750" y="4660900"/>
          <p14:tracePt t="72620" x="4279900" y="4686300"/>
          <p14:tracePt t="72636" x="4210050" y="4699000"/>
          <p14:tracePt t="72653" x="4140200" y="4718050"/>
          <p14:tracePt t="72669" x="4083050" y="4743450"/>
          <p14:tracePt t="72687" x="4000500" y="4762500"/>
          <p14:tracePt t="72703" x="3930650" y="4781550"/>
          <p14:tracePt t="72720" x="3854450" y="4794250"/>
          <p14:tracePt t="72736" x="3759200" y="4813300"/>
          <p14:tracePt t="72753" x="3689350" y="4819650"/>
          <p14:tracePt t="72770" x="3625850" y="4819650"/>
          <p14:tracePt t="72787" x="3575050" y="4826000"/>
          <p14:tracePt t="72788" x="3556000" y="4826000"/>
          <p14:tracePt t="72803" x="3536950" y="4826000"/>
          <p14:tracePt t="72804" x="3517900" y="4826000"/>
          <p14:tracePt t="72820" x="3492500" y="4838700"/>
          <p14:tracePt t="72836" x="3473450" y="4838700"/>
          <p14:tracePt t="72853" x="3448050" y="4851400"/>
          <p14:tracePt t="72870" x="3429000" y="4857750"/>
          <p14:tracePt t="72886" x="3416300" y="4870450"/>
          <p14:tracePt t="72903" x="3403600" y="4883150"/>
          <p14:tracePt t="72919" x="3390900" y="4895850"/>
          <p14:tracePt t="72937" x="3378200" y="4921250"/>
          <p14:tracePt t="72953" x="3359150" y="4953000"/>
          <p14:tracePt t="72969" x="3346450" y="4997450"/>
          <p14:tracePt t="72986" x="3340100" y="5029200"/>
          <p14:tracePt t="72987" x="3333750" y="5041900"/>
          <p14:tracePt t="73003" x="3327400" y="5054600"/>
          <p14:tracePt t="73004" x="3321050" y="5073650"/>
          <p14:tracePt t="73020" x="3314700" y="5092700"/>
          <p14:tracePt t="73036" x="3308350" y="5111750"/>
          <p14:tracePt t="73053" x="3295650" y="5124450"/>
          <p14:tracePt t="73070" x="3289300" y="5130800"/>
          <p14:tracePt t="73086" x="3270250" y="5149850"/>
          <p14:tracePt t="73103" x="3263900" y="5156200"/>
          <p14:tracePt t="73119" x="3251200" y="5156200"/>
          <p14:tracePt t="73173" x="3244850" y="5162550"/>
          <p14:tracePt t="73189" x="3238500" y="5168900"/>
          <p14:tracePt t="73196" x="3232150" y="5168900"/>
          <p14:tracePt t="73204" x="3225800" y="5175250"/>
          <p14:tracePt t="73220" x="3213100" y="5175250"/>
          <p14:tracePt t="73237" x="3206750" y="5175250"/>
          <p14:tracePt t="73510" x="3206750" y="5181600"/>
          <p14:tracePt t="73524" x="3200400" y="5181600"/>
          <p14:tracePt t="73533" x="3194050" y="5181600"/>
          <p14:tracePt t="73539" x="3194050" y="5187950"/>
          <p14:tracePt t="73553" x="3187700" y="5187950"/>
          <p14:tracePt t="73570" x="3175000" y="5194300"/>
          <p14:tracePt t="73587" x="3162300" y="5200650"/>
          <p14:tracePt t="73604" x="3149600" y="5207000"/>
          <p14:tracePt t="73621" x="3143250" y="5207000"/>
          <p14:tracePt t="73637" x="3136900" y="5207000"/>
          <p14:tracePt t="73652" x="3136900" y="5213350"/>
          <p14:tracePt t="73670" x="3130550" y="5213350"/>
          <p14:tracePt t="73687" x="3124200" y="5213350"/>
          <p14:tracePt t="73703" x="3105150" y="5226050"/>
          <p14:tracePt t="73720" x="3086100" y="5226050"/>
          <p14:tracePt t="73737" x="3073400" y="5238750"/>
          <p14:tracePt t="73753" x="3041650" y="5251450"/>
          <p14:tracePt t="73769" x="3022600" y="5264150"/>
          <p14:tracePt t="73786" x="3003550" y="5276850"/>
          <p14:tracePt t="73803" x="2978150" y="5289550"/>
          <p14:tracePt t="73804" x="2971800" y="5295900"/>
          <p14:tracePt t="73820" x="2959100" y="5302250"/>
          <p14:tracePt t="73821" x="2946400" y="5302250"/>
          <p14:tracePt t="73836" x="2921000" y="5321300"/>
          <p14:tracePt t="73853" x="2889250" y="5327650"/>
          <p14:tracePt t="73870" x="2863850" y="5340350"/>
          <p14:tracePt t="73887" x="2832100" y="5359400"/>
          <p14:tracePt t="73903" x="2819400" y="5378450"/>
          <p14:tracePt t="73919" x="2794000" y="5403850"/>
          <p14:tracePt t="73936" x="2762250" y="5429250"/>
          <p14:tracePt t="73952" x="2736850" y="5454650"/>
          <p14:tracePt t="73970" x="2705100" y="5473700"/>
          <p14:tracePt t="73986" x="2679700" y="5492750"/>
          <p14:tracePt t="74003" x="2647950" y="5511800"/>
          <p14:tracePt t="74020" x="2609850" y="5549900"/>
          <p14:tracePt t="74036" x="2584450" y="5575300"/>
          <p14:tracePt t="74053" x="2565400" y="5607050"/>
          <p14:tracePt t="74070" x="2552700" y="5619750"/>
          <p14:tracePt t="74087" x="2540000" y="5645150"/>
          <p14:tracePt t="74103" x="2533650" y="5657850"/>
          <p14:tracePt t="74120" x="2527300" y="5670550"/>
          <p14:tracePt t="74137" x="2527300" y="5676900"/>
          <p14:tracePt t="74153" x="2527300" y="5689600"/>
          <p14:tracePt t="74170" x="2533650" y="5695950"/>
          <p14:tracePt t="74188" x="2533650" y="5702300"/>
          <p14:tracePt t="74203" x="2533650" y="5708650"/>
          <p14:tracePt t="74219" x="2533650" y="5715000"/>
          <p14:tracePt t="74236" x="2533650" y="5740400"/>
          <p14:tracePt t="74253" x="2533650" y="5759450"/>
          <p14:tracePt t="74270" x="2533650" y="5778500"/>
          <p14:tracePt t="74286" x="2533650" y="5797550"/>
          <p14:tracePt t="74302" x="2533650" y="5810250"/>
          <p14:tracePt t="74320" x="2533650" y="5822950"/>
          <p14:tracePt t="74335" x="2533650" y="5829300"/>
          <p14:tracePt t="74356" x="2533650" y="5835650"/>
          <p14:tracePt t="74388" x="2533650" y="5842000"/>
          <p14:tracePt t="74404" x="2533650" y="5848350"/>
          <p14:tracePt t="74412" x="2533650" y="5854700"/>
          <p14:tracePt t="74428" x="2527300" y="5861050"/>
          <p14:tracePt t="74444" x="2527300" y="5867400"/>
          <p14:tracePt t="74453" x="2520950" y="5867400"/>
          <p14:tracePt t="74469" x="2514600" y="5886450"/>
          <p14:tracePt t="74486" x="2508250" y="5899150"/>
          <p14:tracePt t="74503" x="2501900" y="5918200"/>
          <p14:tracePt t="74520" x="2495550" y="5924550"/>
          <p14:tracePt t="74958" x="2501900" y="5918200"/>
          <p14:tracePt t="74964" x="2514600" y="5911850"/>
          <p14:tracePt t="74972" x="2533650" y="5899150"/>
          <p14:tracePt t="74986" x="2552700" y="5886450"/>
          <p14:tracePt t="75002" x="2584450" y="5867400"/>
          <p14:tracePt t="75020" x="2647950" y="5854700"/>
          <p14:tracePt t="75036" x="2692400" y="5842000"/>
          <p14:tracePt t="75053" x="2762250" y="5842000"/>
          <p14:tracePt t="75070" x="2844800" y="5842000"/>
          <p14:tracePt t="75086" x="2965450" y="5842000"/>
          <p14:tracePt t="75103" x="3117850" y="5867400"/>
          <p14:tracePt t="75119" x="3289300" y="5899150"/>
          <p14:tracePt t="75137" x="3498850" y="5930900"/>
          <p14:tracePt t="75152" x="3829050" y="5969000"/>
          <p14:tracePt t="75169" x="4165600" y="5994400"/>
          <p14:tracePt t="75186" x="4502150" y="6013450"/>
          <p14:tracePt t="75203" x="4870450" y="6032500"/>
          <p14:tracePt t="75204" x="5048250" y="6032500"/>
          <p14:tracePt t="75219" x="5200650" y="6032500"/>
          <p14:tracePt t="75236" x="5734050" y="6064250"/>
          <p14:tracePt t="75253" x="6121400" y="6096000"/>
          <p14:tracePt t="75270" x="6483350" y="6134100"/>
          <p14:tracePt t="75288" x="6858000" y="6178550"/>
          <p14:tracePt t="75303" x="7219950" y="6216650"/>
          <p14:tracePt t="75319" x="7512050" y="6254750"/>
          <p14:tracePt t="75336" x="7772400" y="6286500"/>
          <p14:tracePt t="75352" x="8058150" y="6343650"/>
          <p14:tracePt t="75370" x="8229600" y="6388100"/>
          <p14:tracePt t="75386" x="8394700" y="6419850"/>
          <p14:tracePt t="75403" x="8566150" y="6457950"/>
          <p14:tracePt t="75404" x="8642350" y="6470650"/>
          <p14:tracePt t="75420" x="8775700" y="6489700"/>
          <p14:tracePt t="75437" x="8883650" y="6502400"/>
          <p14:tracePt t="75452" x="8997950" y="6527800"/>
          <p14:tracePt t="75470" x="9074150" y="6534150"/>
          <p14:tracePt t="75487" x="9131300" y="6534150"/>
          <p14:tracePt t="75502" x="9169400" y="6534150"/>
          <p14:tracePt t="75520" x="9194800" y="6527800"/>
          <p14:tracePt t="75536" x="9226550" y="6508750"/>
          <p14:tracePt t="75553" x="9258300" y="6489700"/>
          <p14:tracePt t="75570" x="9283700" y="6470650"/>
          <p14:tracePt t="75586" x="9315450" y="6451600"/>
          <p14:tracePt t="75587" x="9334500" y="6445250"/>
          <p14:tracePt t="75603" x="9347200" y="6432550"/>
          <p14:tracePt t="75604" x="9372600" y="6426200"/>
          <p14:tracePt t="75620" x="9398000" y="6407150"/>
          <p14:tracePt t="75636" x="9417050" y="6400800"/>
          <p14:tracePt t="75653" x="9423400" y="6394450"/>
          <p14:tracePt t="75670" x="9423400" y="6388100"/>
          <p14:tracePt t="75692" x="9429750" y="6381750"/>
          <p14:tracePt t="75708" x="9429750" y="6369050"/>
          <p14:tracePt t="75719" x="9429750" y="6362700"/>
          <p14:tracePt t="75736" x="9423400" y="6343650"/>
          <p14:tracePt t="75754" x="9398000" y="6318250"/>
          <p14:tracePt t="75769" x="9347200" y="6299200"/>
          <p14:tracePt t="75786" x="9258300" y="6267450"/>
          <p14:tracePt t="75803" x="9080500" y="6235700"/>
          <p14:tracePt t="75804" x="8985250" y="6223000"/>
          <p14:tracePt t="75819" x="8870950" y="6203950"/>
          <p14:tracePt t="75820" x="8737600" y="6191250"/>
          <p14:tracePt t="75836" x="8483600" y="6165850"/>
          <p14:tracePt t="75852" x="8248650" y="6146800"/>
          <p14:tracePt t="75870" x="8096250" y="6140450"/>
          <p14:tracePt t="75886" x="8001000" y="6140450"/>
          <p14:tracePt t="75903" x="7931150" y="6140450"/>
          <p14:tracePt t="75919" x="7886700" y="6140450"/>
          <p14:tracePt t="75937" x="7854950" y="6146800"/>
          <p14:tracePt t="75952" x="7810500" y="6165850"/>
          <p14:tracePt t="75970" x="7759700" y="6184900"/>
          <p14:tracePt t="75986" x="7702550" y="6210300"/>
          <p14:tracePt t="76003" x="7632700" y="6242050"/>
          <p14:tracePt t="76020" x="7537450" y="6273800"/>
          <p14:tracePt t="76036" x="7480300" y="6305550"/>
          <p14:tracePt t="76052" x="7435850" y="6324600"/>
          <p14:tracePt t="76070" x="7410450" y="6343650"/>
          <p14:tracePt t="76086" x="7391400" y="6362700"/>
          <p14:tracePt t="76104" x="7391400" y="6381750"/>
          <p14:tracePt t="76119" x="7391400" y="6400800"/>
          <p14:tracePt t="76136" x="7404100" y="6426200"/>
          <p14:tracePt t="76152" x="7435850" y="6451600"/>
          <p14:tracePt t="76170" x="7486650" y="6477000"/>
          <p14:tracePt t="76186" x="7575550" y="6508750"/>
          <p14:tracePt t="76203" x="7740650" y="6527800"/>
          <p14:tracePt t="76220" x="7861300" y="6534150"/>
          <p14:tracePt t="76236" x="8013700" y="6534150"/>
          <p14:tracePt t="76252" x="8172450" y="6534150"/>
          <p14:tracePt t="76270" x="8324850" y="6527800"/>
          <p14:tracePt t="76286" x="8470900" y="6508750"/>
          <p14:tracePt t="76303" x="8591550" y="6489700"/>
          <p14:tracePt t="76320" x="8686800" y="6464300"/>
          <p14:tracePt t="76336" x="8763000" y="6445250"/>
          <p14:tracePt t="76353" x="8801100" y="6432550"/>
          <p14:tracePt t="76369" x="8826500" y="6426200"/>
          <p14:tracePt t="76386" x="8851900" y="6426200"/>
          <p14:tracePt t="76402" x="8877300" y="6426200"/>
          <p14:tracePt t="76419" x="8921750" y="6426200"/>
          <p14:tracePt t="76436" x="8966200" y="6426200"/>
          <p14:tracePt t="76454" x="9042400" y="6426200"/>
          <p14:tracePt t="76469" x="9137650" y="6426200"/>
          <p14:tracePt t="76486" x="9232900" y="6426200"/>
          <p14:tracePt t="76503" x="9315450" y="6426200"/>
          <p14:tracePt t="76519" x="9372600" y="6426200"/>
          <p14:tracePt t="76536" x="9378950" y="6432550"/>
          <p14:tracePt t="76553" x="9385300" y="6438900"/>
          <p14:tracePt t="76569" x="9366250" y="6457950"/>
          <p14:tracePt t="76586" x="9296400" y="6489700"/>
          <p14:tracePt t="76602" x="9175750" y="6521450"/>
          <p14:tracePt t="76620" x="8915400" y="6572250"/>
          <p14:tracePt t="76636" x="8693150" y="6597650"/>
          <p14:tracePt t="76653" x="8515350" y="6597650"/>
          <p14:tracePt t="76669" x="8382000" y="6597650"/>
          <p14:tracePt t="76686" x="8299450" y="6578600"/>
          <p14:tracePt t="76703" x="8267700" y="6553200"/>
          <p14:tracePt t="76719" x="8267700" y="6521450"/>
          <p14:tracePt t="76736" x="8274050" y="6470650"/>
          <p14:tracePt t="76753" x="8324850" y="6413500"/>
          <p14:tracePt t="76770" x="8407400" y="6337300"/>
          <p14:tracePt t="76786" x="8502650" y="6286500"/>
          <p14:tracePt t="76803" x="8616950" y="6235700"/>
          <p14:tracePt t="76804" x="8667750" y="6223000"/>
          <p14:tracePt t="76819" x="8731250" y="6210300"/>
          <p14:tracePt t="76820" x="8801100" y="6203950"/>
          <p14:tracePt t="76836" x="8902700" y="6197600"/>
          <p14:tracePt t="76853" x="8978900" y="6197600"/>
          <p14:tracePt t="76870" x="9010650" y="6203950"/>
          <p14:tracePt t="76886" x="9017000" y="6210300"/>
          <p14:tracePt t="76903" x="8997950" y="6242050"/>
          <p14:tracePt t="76919" x="8915400" y="6299200"/>
          <p14:tracePt t="76936" x="8756650" y="6356350"/>
          <p14:tracePt t="76953" x="8496300" y="6432550"/>
          <p14:tracePt t="76971" x="8248650" y="6470650"/>
          <p14:tracePt t="76972" x="8121650" y="6483350"/>
          <p14:tracePt t="76986" x="8001000" y="6483350"/>
          <p14:tracePt t="77003" x="7791450" y="6483350"/>
          <p14:tracePt t="77004" x="7715250" y="6483350"/>
          <p14:tracePt t="77019" x="7664450" y="6470650"/>
          <p14:tracePt t="77020" x="7626350" y="6457950"/>
          <p14:tracePt t="77036" x="7600950" y="6438900"/>
          <p14:tracePt t="77053" x="7600950" y="6413500"/>
          <p14:tracePt t="77069" x="7632700" y="6381750"/>
          <p14:tracePt t="77086" x="7689850" y="6350000"/>
          <p14:tracePt t="77103" x="7797800" y="6318250"/>
          <p14:tracePt t="77120" x="7918450" y="6286500"/>
          <p14:tracePt t="77136" x="8032750" y="6261100"/>
          <p14:tracePt t="77153" x="8134350" y="6248400"/>
          <p14:tracePt t="77170" x="8197850" y="6242050"/>
          <p14:tracePt t="77186" x="8216900" y="6242050"/>
          <p14:tracePt t="77203" x="8223250" y="6242050"/>
          <p14:tracePt t="77204" x="8229600" y="6242050"/>
          <p14:tracePt t="77220" x="8229600" y="6248400"/>
          <p14:tracePt t="77236" x="8185150" y="6267450"/>
          <p14:tracePt t="77253" x="8064500" y="6305550"/>
          <p14:tracePt t="77270" x="7912100" y="6330950"/>
          <p14:tracePt t="77287" x="7734300" y="6350000"/>
          <p14:tracePt t="77303" x="7556500" y="6362700"/>
          <p14:tracePt t="77320" x="7404100" y="6356350"/>
          <p14:tracePt t="77336" x="7346950" y="6350000"/>
          <p14:tracePt t="77352" x="7334250" y="6343650"/>
          <p14:tracePt t="77369" x="7327900" y="6324600"/>
          <p14:tracePt t="77386" x="7340600" y="6305550"/>
          <p14:tracePt t="77403" x="7385050" y="6286500"/>
          <p14:tracePt t="77404" x="7404100" y="6273800"/>
          <p14:tracePt t="77419" x="7442200" y="6267450"/>
          <p14:tracePt t="77420" x="7486650" y="6254750"/>
          <p14:tracePt t="77437" x="7575550" y="6235700"/>
          <p14:tracePt t="77453" x="7658100" y="6223000"/>
          <p14:tracePt t="77469" x="7753350" y="6210300"/>
          <p14:tracePt t="77486" x="7835900" y="6210300"/>
          <p14:tracePt t="77503" x="7867650" y="6210300"/>
          <p14:tracePt t="77519" x="7880350" y="6216650"/>
          <p14:tracePt t="77536" x="7880350" y="6229350"/>
          <p14:tracePt t="77553" x="7880350" y="6235700"/>
          <p14:tracePt t="77570" x="7867650" y="6248400"/>
          <p14:tracePt t="77586" x="7842250" y="6267450"/>
          <p14:tracePt t="77602" x="7785100" y="6280150"/>
          <p14:tracePt t="77620" x="7651750" y="6311900"/>
          <p14:tracePt t="77637" x="7550150" y="6330950"/>
          <p14:tracePt t="77652" x="7454900" y="6343650"/>
          <p14:tracePt t="77671" x="7372350" y="6356350"/>
          <p14:tracePt t="77686" x="7296150" y="6369050"/>
          <p14:tracePt t="77703" x="7232650" y="6369050"/>
          <p14:tracePt t="77719" x="7169150" y="6375400"/>
          <p14:tracePt t="77736" x="7099300" y="6375400"/>
          <p14:tracePt t="77753" x="7042150" y="6375400"/>
          <p14:tracePt t="77769" x="6972300" y="6375400"/>
          <p14:tracePt t="77786" x="6908800" y="6375400"/>
          <p14:tracePt t="77803" x="6858000" y="6375400"/>
          <p14:tracePt t="77804" x="6832600" y="6375400"/>
          <p14:tracePt t="77819" x="6813550" y="6375400"/>
          <p14:tracePt t="77820" x="6794500" y="6375400"/>
          <p14:tracePt t="77836" x="6775450" y="6375400"/>
          <p14:tracePt t="77853" x="6762750" y="6375400"/>
          <p14:tracePt t="77918" x="6756400" y="6375400"/>
          <p14:tracePt t="77926" x="6750050" y="6375400"/>
          <p14:tracePt t="77938" x="6743700" y="6375400"/>
          <p14:tracePt t="77953" x="6711950" y="6375400"/>
          <p14:tracePt t="77970" x="6648450" y="6375400"/>
          <p14:tracePt t="77986" x="6527800" y="6375400"/>
          <p14:tracePt t="78003" x="6330950" y="6369050"/>
          <p14:tracePt t="78019" x="6108700" y="6369050"/>
          <p14:tracePt t="78036" x="5708650" y="6369050"/>
          <p14:tracePt t="78052" x="5410200" y="6369050"/>
          <p14:tracePt t="78070" x="5219700" y="6369050"/>
          <p14:tracePt t="78086" x="5105400" y="6369050"/>
          <p14:tracePt t="78103" x="5041900" y="6369050"/>
          <p14:tracePt t="78119" x="5029200" y="6369050"/>
          <p14:tracePt t="78351" x="5022850" y="6369050"/>
          <p14:tracePt t="78372" x="5035550" y="6369050"/>
          <p14:tracePt t="78380" x="5060950" y="6369050"/>
          <p14:tracePt t="78388" x="5111750" y="6375400"/>
          <p14:tracePt t="78403" x="5168900" y="6381750"/>
          <p14:tracePt t="78419" x="5397500" y="6394450"/>
          <p14:tracePt t="78437" x="5899150" y="6394450"/>
          <p14:tracePt t="78453" x="6318250" y="6394450"/>
          <p14:tracePt t="78469" x="6718300" y="6407150"/>
          <p14:tracePt t="78486" x="6991350" y="6407150"/>
          <p14:tracePt t="78502" x="7200900" y="6413500"/>
          <p14:tracePt t="78519" x="7334250" y="6419850"/>
          <p14:tracePt t="78536" x="7410450" y="6426200"/>
          <p14:tracePt t="78553" x="7448550" y="6432550"/>
          <p14:tracePt t="78570" x="7467600" y="6432550"/>
          <p14:tracePt t="78586" x="7486650" y="6432550"/>
          <p14:tracePt t="78603" x="7512050" y="6438900"/>
          <p14:tracePt t="78604" x="7524750" y="6438900"/>
          <p14:tracePt t="78620" x="7556500" y="6438900"/>
          <p14:tracePt t="78637" x="7613650" y="6445250"/>
          <p14:tracePt t="78653" x="7696200" y="6457950"/>
          <p14:tracePt t="78669" x="7810500" y="6464300"/>
          <p14:tracePt t="78686" x="7905750" y="6470650"/>
          <p14:tracePt t="78703" x="7981950" y="6470650"/>
          <p14:tracePt t="78719" x="8032750" y="6470650"/>
          <p14:tracePt t="78736" x="8058150" y="6470650"/>
          <p14:tracePt t="79286" x="8058150" y="6464300"/>
          <p14:tracePt t="79294" x="8051800" y="6451600"/>
          <p14:tracePt t="79304" x="8051800" y="6445250"/>
          <p14:tracePt t="79319" x="8039100" y="6413500"/>
          <p14:tracePt t="79337" x="8026400" y="6350000"/>
          <p14:tracePt t="79352" x="8020050" y="6292850"/>
          <p14:tracePt t="79369" x="8013700" y="6248400"/>
          <p14:tracePt t="79386" x="8007350" y="6223000"/>
          <p14:tracePt t="79403" x="8007350" y="6203950"/>
          <p14:tracePt t="79404" x="8007350" y="6197600"/>
          <p14:tracePt t="79566" x="8007350" y="6191250"/>
          <p14:tracePt t="79582" x="8007350" y="6178550"/>
          <p14:tracePt t="79588" x="8007350" y="6172200"/>
          <p14:tracePt t="79603" x="8007350" y="6159500"/>
          <p14:tracePt t="79620" x="8007350" y="6102350"/>
          <p14:tracePt t="79636" x="8007350" y="6007100"/>
          <p14:tracePt t="79653" x="8007350" y="5899150"/>
          <p14:tracePt t="79670" x="8007350" y="5829300"/>
          <p14:tracePt t="79687" x="8020050" y="5778500"/>
          <p14:tracePt t="79703" x="8026400" y="5759450"/>
          <p14:tracePt t="79720" x="8032750" y="57404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0393-5ADB-A3C6-2FAB-1043140F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3900"/>
            <a:ext cx="10515600" cy="48830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2. Use sqlAlchemy and pandas to upload csv’s to </a:t>
            </a:r>
            <a:r>
              <a:rPr lang="en-US" sz="4000" dirty="0" err="1"/>
              <a:t>sql</a:t>
            </a:r>
            <a:r>
              <a:rPr lang="en-US" sz="4000" dirty="0"/>
              <a:t> tables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BB3B5-8F98-50DF-102D-33F29A9A1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932" y="1695757"/>
            <a:ext cx="5640034" cy="42774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Prepare data load, into Pandas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sqlAlchemy ‘engine’ object </a:t>
            </a:r>
          </a:p>
          <a:p>
            <a:pPr lvl="1"/>
            <a:r>
              <a:rPr lang="en-US" sz="2800" dirty="0"/>
              <a:t>Connects to PostgreSQL with username, password, server address, port, and database name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dirty="0"/>
              <a:t>Use  Pandas ‘</a:t>
            </a:r>
            <a:r>
              <a:rPr lang="en-US" dirty="0" err="1"/>
              <a:t>dataframe.to_sql</a:t>
            </a:r>
            <a:r>
              <a:rPr lang="en-US" dirty="0"/>
              <a:t>()’ with engine object to upload data to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5076-ABBA-ACEC-0A5C-B16F26F3E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592" y="3834484"/>
            <a:ext cx="3102180" cy="60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97E68-B7DC-1392-9637-F7BD7B419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462" y="5359472"/>
            <a:ext cx="1814210" cy="709315"/>
          </a:xfrm>
          <a:prstGeom prst="rect">
            <a:avLst/>
          </a:prstGeom>
        </p:spPr>
      </p:pic>
      <p:pic>
        <p:nvPicPr>
          <p:cNvPr id="9" name="Picture 4" descr="Selecting a Pricing Tier in Azure: SQL Database DTUs | DMC, Inc.">
            <a:extLst>
              <a:ext uri="{FF2B5EF4-FFF2-40B4-BE49-F238E27FC236}">
                <a16:creationId xmlns:a16="http://schemas.microsoft.com/office/drawing/2014/main" id="{6BBA63EF-84DD-5AD3-F1FE-84AA8A33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80" y="1302524"/>
            <a:ext cx="1608292" cy="16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CD419C-8346-538B-90E8-545509CB33BA}"/>
              </a:ext>
            </a:extLst>
          </p:cNvPr>
          <p:cNvSpPr txBox="1"/>
          <p:nvPr/>
        </p:nvSpPr>
        <p:spPr>
          <a:xfrm>
            <a:off x="10186627" y="2137745"/>
            <a:ext cx="1458897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1CA68-1326-6EFF-9F79-888C7877E400}"/>
              </a:ext>
            </a:extLst>
          </p:cNvPr>
          <p:cNvSpPr txBox="1"/>
          <p:nvPr/>
        </p:nvSpPr>
        <p:spPr>
          <a:xfrm>
            <a:off x="10186627" y="5359472"/>
            <a:ext cx="1458897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modelling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1FF4A-71DF-D6CF-2C47-7A805E05F196}"/>
              </a:ext>
            </a:extLst>
          </p:cNvPr>
          <p:cNvCxnSpPr>
            <a:cxnSpLocks/>
          </p:cNvCxnSpPr>
          <p:nvPr/>
        </p:nvCxnSpPr>
        <p:spPr>
          <a:xfrm flipV="1">
            <a:off x="8605737" y="3028528"/>
            <a:ext cx="0" cy="71194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35DFC8-EE91-D5F5-10C7-59EB7A5B8B92}"/>
              </a:ext>
            </a:extLst>
          </p:cNvPr>
          <p:cNvCxnSpPr>
            <a:cxnSpLocks/>
          </p:cNvCxnSpPr>
          <p:nvPr/>
        </p:nvCxnSpPr>
        <p:spPr>
          <a:xfrm flipV="1">
            <a:off x="8635029" y="4437686"/>
            <a:ext cx="0" cy="79218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C94385-2C36-323B-7BBB-616BFCB08C90}"/>
              </a:ext>
            </a:extLst>
          </p:cNvPr>
          <p:cNvSpPr txBox="1"/>
          <p:nvPr/>
        </p:nvSpPr>
        <p:spPr>
          <a:xfrm>
            <a:off x="10186627" y="3834484"/>
            <a:ext cx="1458897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Transfer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B313EDB-CC71-CDC8-09B6-7E939A604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496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34"/>
    </mc:Choice>
    <mc:Fallback>
      <p:transition spd="slow" advTm="56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0" x="8032750" y="5734050"/>
          <p14:tracePt t="813" x="8032750" y="5727700"/>
          <p14:tracePt t="819" x="8026400" y="5715000"/>
          <p14:tracePt t="827" x="8020050" y="5708650"/>
          <p14:tracePt t="843" x="7988300" y="5670550"/>
          <p14:tracePt t="860" x="7969250" y="5651500"/>
          <p14:tracePt t="877" x="7962900" y="5638800"/>
          <p14:tracePt t="968" x="7956550" y="5638800"/>
          <p14:tracePt t="980" x="7950200" y="5632450"/>
          <p14:tracePt t="988" x="7937500" y="5626100"/>
          <p14:tracePt t="995" x="7905750" y="5626100"/>
          <p14:tracePt t="1010" x="7854950" y="5619750"/>
          <p14:tracePt t="1026" x="7632700" y="5607050"/>
          <p14:tracePt t="1043" x="7054850" y="5600700"/>
          <p14:tracePt t="1060" x="6432550" y="5575300"/>
          <p14:tracePt t="1077" x="5791200" y="5549900"/>
          <p14:tracePt t="1093" x="5143500" y="5499100"/>
          <p14:tracePt t="1110" x="4464050" y="5429250"/>
          <p14:tracePt t="1126" x="3778250" y="5353050"/>
          <p14:tracePt t="1143" x="3143250" y="5289550"/>
          <p14:tracePt t="1160" x="2482850" y="5245100"/>
          <p14:tracePt t="1177" x="1885950" y="5181600"/>
          <p14:tracePt t="1193" x="1371600" y="5111750"/>
          <p14:tracePt t="1210" x="838200" y="5041900"/>
          <p14:tracePt t="1226" x="393700" y="5010150"/>
          <p14:tracePt t="1227" x="203200" y="5003800"/>
          <p14:tracePt t="1243" x="6350" y="4978400"/>
          <p14:tracePt t="4708" x="12700" y="4292600"/>
          <p14:tracePt t="4715" x="19050" y="4286250"/>
          <p14:tracePt t="5077" x="31750" y="4286250"/>
          <p14:tracePt t="5085" x="38100" y="4286250"/>
          <p14:tracePt t="5094" x="82550" y="4318000"/>
          <p14:tracePt t="5109" x="190500" y="4406900"/>
          <p14:tracePt t="5126" x="273050" y="4464050"/>
          <p14:tracePt t="5143" x="349250" y="4483100"/>
          <p14:tracePt t="5160" x="425450" y="4495800"/>
          <p14:tracePt t="5176" x="577850" y="4508500"/>
          <p14:tracePt t="5193" x="869950" y="4489450"/>
          <p14:tracePt t="5211" x="1187450" y="4432300"/>
          <p14:tracePt t="5212" x="1365250" y="4413250"/>
          <p14:tracePt t="5227" x="1568450" y="4381500"/>
          <p14:tracePt t="5228" x="1822450" y="4337050"/>
          <p14:tracePt t="5243" x="2286000" y="4254500"/>
          <p14:tracePt t="5259" x="2743200" y="4165600"/>
          <p14:tracePt t="5276" x="3162300" y="4102100"/>
          <p14:tracePt t="5293" x="3492500" y="4057650"/>
          <p14:tracePt t="5310" x="3683000" y="4032250"/>
          <p14:tracePt t="5325" x="3765550" y="4019550"/>
          <p14:tracePt t="5343" x="3784600" y="4013200"/>
          <p14:tracePt t="7854" x="3803650" y="4013200"/>
          <p14:tracePt t="7863" x="3810000" y="4000500"/>
          <p14:tracePt t="7878" x="3829050" y="3968750"/>
          <p14:tracePt t="7893" x="3860800" y="3886200"/>
          <p14:tracePt t="7910" x="3886200" y="3759200"/>
          <p14:tracePt t="7926" x="3911600" y="3632200"/>
          <p14:tracePt t="7943" x="3924300" y="3536950"/>
          <p14:tracePt t="7959" x="3930650" y="3467100"/>
          <p14:tracePt t="7976" x="3930650" y="3429000"/>
          <p14:tracePt t="7992" x="3930650" y="3416300"/>
          <p14:tracePt t="8070" x="3937000" y="3416300"/>
          <p14:tracePt t="8678" x="3937000" y="3409950"/>
          <p14:tracePt t="8691" x="3937000" y="3397250"/>
          <p14:tracePt t="8699" x="3937000" y="3390900"/>
          <p14:tracePt t="8709" x="3937000" y="3384550"/>
          <p14:tracePt t="8726" x="3943350" y="3371850"/>
          <p14:tracePt t="8743" x="3943350" y="3352800"/>
          <p14:tracePt t="8759" x="3956050" y="3340100"/>
          <p14:tracePt t="8776" x="3962400" y="3314700"/>
          <p14:tracePt t="8792" x="3981450" y="3295650"/>
          <p14:tracePt t="8810" x="3987800" y="3282950"/>
          <p14:tracePt t="8826" x="3994150" y="3270250"/>
          <p14:tracePt t="8876" x="4000500" y="3263900"/>
          <p14:tracePt t="8885" x="4006850" y="3257550"/>
          <p14:tracePt t="8899" x="4006850" y="3251200"/>
          <p14:tracePt t="8915" x="4013200" y="3244850"/>
          <p14:tracePt t="8931" x="4019550" y="3244850"/>
          <p14:tracePt t="8943" x="4019550" y="3238500"/>
          <p14:tracePt t="8959" x="4032250" y="3232150"/>
          <p14:tracePt t="8976" x="4044950" y="3232150"/>
          <p14:tracePt t="8992" x="4070350" y="3232150"/>
          <p14:tracePt t="9010" x="4114800" y="3257550"/>
          <p14:tracePt t="9026" x="4178300" y="3314700"/>
          <p14:tracePt t="9043" x="4235450" y="3359150"/>
          <p14:tracePt t="9044" x="4267200" y="3365500"/>
          <p14:tracePt t="9060" x="4286250" y="3378200"/>
          <p14:tracePt t="9719" x="4292600" y="3378200"/>
          <p14:tracePt t="9816" x="4292600" y="3384550"/>
          <p14:tracePt t="9836" x="4292600" y="3390900"/>
          <p14:tracePt t="9843" x="4286250" y="3390900"/>
          <p14:tracePt t="9851" x="4286250" y="3397250"/>
          <p14:tracePt t="9868" x="4279900" y="3403600"/>
          <p14:tracePt t="9982" x="4279900" y="3397250"/>
          <p14:tracePt t="9989" x="4279900" y="3390900"/>
          <p14:tracePt t="9996" x="4286250" y="3390900"/>
          <p14:tracePt t="10011" x="4292600" y="3384550"/>
          <p14:tracePt t="10027" x="4298950" y="3384550"/>
          <p14:tracePt t="10042" x="4298950" y="3378200"/>
          <p14:tracePt t="10060" x="4305300" y="3365500"/>
          <p14:tracePt t="10084" x="4305300" y="3359150"/>
          <p14:tracePt t="10093" x="4311650" y="3359150"/>
          <p14:tracePt t="10109" x="4311650" y="3352800"/>
          <p14:tracePt t="10126" x="4318000" y="3346450"/>
          <p14:tracePt t="10143" x="4324350" y="3340100"/>
          <p14:tracePt t="10159" x="4324350" y="3333750"/>
          <p14:tracePt t="10176" x="4324350" y="3327400"/>
          <p14:tracePt t="10334" x="4324350" y="3321050"/>
          <p14:tracePt t="10348" x="4324350" y="3314700"/>
          <p14:tracePt t="10356" x="4324350" y="3308350"/>
          <p14:tracePt t="10372" x="4324350" y="3302000"/>
          <p14:tracePt t="10388" x="4324350" y="3295650"/>
          <p14:tracePt t="10404" x="4324350" y="3289300"/>
          <p14:tracePt t="10411" x="4324350" y="3282950"/>
          <p14:tracePt t="10428" x="4324350" y="3276600"/>
          <p14:tracePt t="10443" x="4330700" y="3276600"/>
          <p14:tracePt t="10484" x="4330700" y="3270250"/>
          <p14:tracePt t="10542" x="4337050" y="3263900"/>
          <p14:tracePt t="10549" x="4337050" y="3257550"/>
          <p14:tracePt t="10561" x="4343400" y="3257550"/>
          <p14:tracePt t="10576" x="4356100" y="3244850"/>
          <p14:tracePt t="10593" x="4362450" y="3225800"/>
          <p14:tracePt t="10609" x="4368800" y="3213100"/>
          <p14:tracePt t="10626" x="4375150" y="3206750"/>
          <p14:tracePt t="10642" x="4381500" y="3181350"/>
          <p14:tracePt t="10644" x="4381500" y="3168650"/>
          <p14:tracePt t="10659" x="4381500" y="3149600"/>
          <p14:tracePt t="10676" x="4381500" y="3105150"/>
          <p14:tracePt t="10693" x="4381500" y="3073400"/>
          <p14:tracePt t="10709" x="4381500" y="3054350"/>
          <p14:tracePt t="10726" x="4387850" y="3048000"/>
          <p14:tracePt t="10742" x="4394200" y="3041650"/>
          <p14:tracePt t="10759" x="4406900" y="3035300"/>
          <p14:tracePt t="10775" x="4413250" y="3028950"/>
          <p14:tracePt t="10793" x="4406900" y="3022600"/>
          <p14:tracePt t="10810" x="4349750" y="3028950"/>
          <p14:tracePt t="11087" x="4343400" y="3028950"/>
          <p14:tracePt t="11133" x="4337050" y="3028950"/>
          <p14:tracePt t="11147" x="4330700" y="3035300"/>
          <p14:tracePt t="11164" x="4318000" y="3041650"/>
          <p14:tracePt t="11179" x="4311650" y="3041650"/>
          <p14:tracePt t="11188" x="4305300" y="3048000"/>
          <p14:tracePt t="11195" x="4298950" y="3048000"/>
          <p14:tracePt t="11209" x="4292600" y="3048000"/>
          <p14:tracePt t="11226" x="4273550" y="3028950"/>
          <p14:tracePt t="11242" x="4254500" y="2990850"/>
          <p14:tracePt t="11259" x="4229100" y="2959100"/>
          <p14:tracePt t="11276" x="4222750" y="2946400"/>
          <p14:tracePt t="11293" x="4216400" y="2933700"/>
          <p14:tracePt t="11309" x="4216400" y="2927350"/>
          <p14:tracePt t="11326" x="4203700" y="2908300"/>
          <p14:tracePt t="11343" x="4191000" y="2876550"/>
          <p14:tracePt t="11359" x="4171950" y="2844800"/>
          <p14:tracePt t="11376" x="4146550" y="2800350"/>
          <p14:tracePt t="11393" x="4108450" y="2755900"/>
          <p14:tracePt t="11409" x="4064000" y="2711450"/>
          <p14:tracePt t="11426" x="4025900" y="2679700"/>
          <p14:tracePt t="11443" x="4006850" y="2660650"/>
          <p14:tracePt t="11444" x="3994150" y="2654300"/>
          <p14:tracePt t="11459" x="3987800" y="2647950"/>
          <p14:tracePt t="11460" x="3981450" y="2647950"/>
          <p14:tracePt t="11476" x="3975100" y="2635250"/>
          <p14:tracePt t="11493" x="3968750" y="2628900"/>
          <p14:tracePt t="11510" x="3962400" y="2622550"/>
          <p14:tracePt t="11526" x="3956050" y="2603500"/>
          <p14:tracePt t="11542" x="3949700" y="2578100"/>
          <p14:tracePt t="11559" x="3949700" y="2565400"/>
          <p14:tracePt t="11983" x="3949700" y="2559050"/>
          <p14:tracePt t="12004" x="3949700" y="2552700"/>
          <p14:tracePt t="12011" x="3949700" y="2546350"/>
          <p14:tracePt t="14510" x="3962400" y="2546350"/>
          <p14:tracePt t="14526" x="3968750" y="2546350"/>
          <p14:tracePt t="14532" x="3975100" y="2546350"/>
          <p14:tracePt t="14543" x="3981450" y="2552700"/>
          <p14:tracePt t="14559" x="3994150" y="2565400"/>
          <p14:tracePt t="14576" x="4006850" y="2590800"/>
          <p14:tracePt t="14592" x="4006850" y="2609850"/>
          <p14:tracePt t="14609" x="3975100" y="2628900"/>
          <p14:tracePt t="14626" x="3949700" y="2647950"/>
          <p14:tracePt t="15470" x="3937000" y="2654300"/>
          <p14:tracePt t="15476" x="3930650" y="2660650"/>
          <p14:tracePt t="15499" x="3924300" y="2660650"/>
          <p14:tracePt t="15654" x="3924300" y="2667000"/>
          <p14:tracePt t="15669" x="3924300" y="2673350"/>
          <p14:tracePt t="15677" x="3917950" y="2673350"/>
          <p14:tracePt t="15692" x="3911600" y="2679700"/>
          <p14:tracePt t="15711" x="3898900" y="2692400"/>
          <p14:tracePt t="15727" x="3892550" y="2705100"/>
          <p14:tracePt t="15743" x="3879850" y="2711450"/>
          <p14:tracePt t="15759" x="3873500" y="2717800"/>
          <p14:tracePt t="15775" x="3860800" y="2724150"/>
          <p14:tracePt t="15804" x="3854450" y="2724150"/>
          <p14:tracePt t="15836" x="3848100" y="2724150"/>
          <p14:tracePt t="15852" x="3848100" y="2717800"/>
          <p14:tracePt t="15859" x="3841750" y="2717800"/>
          <p14:tracePt t="15867" x="3835400" y="2705100"/>
          <p14:tracePt t="15875" x="3835400" y="2698750"/>
          <p14:tracePt t="15892" x="3822700" y="2686050"/>
          <p14:tracePt t="15909" x="3816350" y="2673350"/>
          <p14:tracePt t="15925" x="3816350" y="2667000"/>
          <p14:tracePt t="15943" x="3810000" y="2660650"/>
          <p14:tracePt t="15959" x="3810000" y="2654300"/>
          <p14:tracePt t="15975" x="3803650" y="2647950"/>
          <p14:tracePt t="15993" x="3797300" y="2628900"/>
          <p14:tracePt t="16009" x="3784600" y="2603500"/>
          <p14:tracePt t="16026" x="3765550" y="2578100"/>
          <p14:tracePt t="16043" x="3752850" y="2559050"/>
          <p14:tracePt t="16059" x="3746500" y="2540000"/>
          <p14:tracePt t="16076" x="3740150" y="2533650"/>
          <p14:tracePt t="16093" x="3740150" y="2520950"/>
          <p14:tracePt t="16109" x="3740150" y="2514600"/>
          <p14:tracePt t="16125" x="3740150" y="2508250"/>
          <p14:tracePt t="16143" x="3740150" y="2495550"/>
          <p14:tracePt t="16159" x="3752850" y="2489200"/>
          <p14:tracePt t="16175" x="3765550" y="2470150"/>
          <p14:tracePt t="16193" x="3797300" y="2444750"/>
          <p14:tracePt t="16209" x="3848100" y="2406650"/>
          <p14:tracePt t="16226" x="3898900" y="2374900"/>
          <p14:tracePt t="16242" x="3949700" y="2343150"/>
          <p14:tracePt t="16259" x="3994150" y="2298700"/>
          <p14:tracePt t="16276" x="4025900" y="2279650"/>
          <p14:tracePt t="16293" x="4044950" y="2266950"/>
          <p14:tracePt t="16309" x="4057650" y="2254250"/>
          <p14:tracePt t="16478" x="4057650" y="2247900"/>
          <p14:tracePt t="16495" x="4057650" y="2241550"/>
          <p14:tracePt t="16499" x="4057650" y="2235200"/>
          <p14:tracePt t="16775" x="4057650" y="2228850"/>
          <p14:tracePt t="16790" x="4057650" y="2222500"/>
          <p14:tracePt t="16804" x="4044950" y="2216150"/>
          <p14:tracePt t="16811" x="4038600" y="2209800"/>
          <p14:tracePt t="16826" x="4032250" y="2209800"/>
          <p14:tracePt t="16842" x="4025900" y="2203450"/>
          <p14:tracePt t="16859" x="4025900" y="2197100"/>
          <p14:tracePt t="16908" x="4019550" y="2190750"/>
          <p14:tracePt t="16941" x="4013200" y="2190750"/>
          <p14:tracePt t="16957" x="4006850" y="2190750"/>
          <p14:tracePt t="17174" x="4000500" y="2190750"/>
          <p14:tracePt t="17204" x="3994150" y="2190750"/>
          <p14:tracePt t="17211" x="3987800" y="2190750"/>
          <p14:tracePt t="17236" x="3981450" y="2190750"/>
          <p14:tracePt t="17252" x="3981450" y="2184400"/>
          <p14:tracePt t="17259" x="3975100" y="2184400"/>
          <p14:tracePt t="17275" x="3968750" y="2178050"/>
          <p14:tracePt t="17309" x="3968750" y="2171700"/>
          <p14:tracePt t="17325" x="3962400" y="2171700"/>
          <p14:tracePt t="17331" x="3962400" y="2165350"/>
          <p14:tracePt t="17381" x="3956050" y="2165350"/>
          <p14:tracePt t="17389" x="3956050" y="2159000"/>
          <p14:tracePt t="17577" x="3956050" y="2152650"/>
          <p14:tracePt t="18246" x="3956050" y="2165350"/>
          <p14:tracePt t="18254" x="3956050" y="2178050"/>
          <p14:tracePt t="18260" x="3949700" y="2190750"/>
          <p14:tracePt t="18276" x="3930650" y="2228850"/>
          <p14:tracePt t="18293" x="3911600" y="2273300"/>
          <p14:tracePt t="18309" x="3898900" y="2305050"/>
          <p14:tracePt t="18326" x="3886200" y="2336800"/>
          <p14:tracePt t="18342" x="3873500" y="2355850"/>
          <p14:tracePt t="18359" x="3867150" y="2362200"/>
          <p14:tracePt t="18375" x="3860800" y="2374900"/>
          <p14:tracePt t="18392" x="3860800" y="2381250"/>
          <p14:tracePt t="18409" x="3860800" y="2387600"/>
          <p14:tracePt t="18426" x="3854450" y="2387600"/>
          <p14:tracePt t="18442" x="3848100" y="2400300"/>
          <p14:tracePt t="18459" x="3848100" y="2406650"/>
          <p14:tracePt t="18475" x="3848100" y="2413000"/>
          <p14:tracePt t="18493" x="3841750" y="2425700"/>
          <p14:tracePt t="18509" x="3835400" y="2438400"/>
          <p14:tracePt t="18525" x="3835400" y="2444750"/>
          <p14:tracePt t="18597" x="3835400" y="2451100"/>
          <p14:tracePt t="18606" x="3829050" y="2457450"/>
          <p14:tracePt t="18620" x="3816350" y="2463800"/>
          <p14:tracePt t="18627" x="3803650" y="2482850"/>
          <p14:tracePt t="18643" x="3784600" y="2495550"/>
          <p14:tracePt t="18644" x="3759200" y="2514600"/>
          <p14:tracePt t="18659" x="3727450" y="2533650"/>
          <p14:tracePt t="18676" x="3625850" y="2584450"/>
          <p14:tracePt t="18692" x="3556000" y="2622550"/>
          <p14:tracePt t="18709" x="3479800" y="2647950"/>
          <p14:tracePt t="18725" x="3397250" y="2673350"/>
          <p14:tracePt t="18743" x="3333750" y="2692400"/>
          <p14:tracePt t="18759" x="3276600" y="2705100"/>
          <p14:tracePt t="18776" x="3232150" y="2711450"/>
          <p14:tracePt t="18792" x="3187700" y="2717800"/>
          <p14:tracePt t="18809" x="3162300" y="2724150"/>
          <p14:tracePt t="18826" x="3130550" y="2730500"/>
          <p14:tracePt t="18843" x="3073400" y="2749550"/>
          <p14:tracePt t="18844" x="3048000" y="2762250"/>
          <p14:tracePt t="18859" x="3016250" y="2768600"/>
          <p14:tracePt t="18876" x="2908300" y="2800350"/>
          <p14:tracePt t="18892" x="2838450" y="2832100"/>
          <p14:tracePt t="18909" x="2768600" y="2857500"/>
          <p14:tracePt t="18925" x="2711450" y="2882900"/>
          <p14:tracePt t="18943" x="2654300" y="2914650"/>
          <p14:tracePt t="18959" x="2616200" y="2927350"/>
          <p14:tracePt t="18976" x="2597150" y="2940050"/>
          <p14:tracePt t="18992" x="2590800" y="2940050"/>
          <p14:tracePt t="19158" x="2584450" y="2940050"/>
          <p14:tracePt t="19165" x="2584450" y="2946400"/>
          <p14:tracePt t="19177" x="2578100" y="2946400"/>
          <p14:tracePt t="19195" x="2571750" y="2946400"/>
          <p14:tracePt t="19219" x="2565400" y="2946400"/>
          <p14:tracePt t="19236" x="2559050" y="2946400"/>
          <p14:tracePt t="19252" x="2552700" y="2946400"/>
          <p14:tracePt t="19414" x="2552700" y="2940050"/>
          <p14:tracePt t="19429" x="2552700" y="2933700"/>
          <p14:tracePt t="19533" x="2552700" y="2927350"/>
          <p14:tracePt t="19999" x="2552700" y="2921000"/>
          <p14:tracePt t="20294" x="2552700" y="2914650"/>
          <p14:tracePt t="20333" x="2559050" y="2914650"/>
          <p14:tracePt t="20341" x="2565400" y="2914650"/>
          <p14:tracePt t="20348" x="2571750" y="2921000"/>
          <p14:tracePt t="20359" x="2584450" y="2921000"/>
          <p14:tracePt t="20375" x="2647950" y="2933700"/>
          <p14:tracePt t="20392" x="2781300" y="2933700"/>
          <p14:tracePt t="20409" x="2959100" y="2933700"/>
          <p14:tracePt t="20426" x="3181350" y="2933700"/>
          <p14:tracePt t="20442" x="3460750" y="2933700"/>
          <p14:tracePt t="20443" x="3568700" y="2933700"/>
          <p14:tracePt t="20459" x="3689350" y="2933700"/>
          <p14:tracePt t="20460" x="3816350" y="2933700"/>
          <p14:tracePt t="20476" x="4013200" y="2940050"/>
          <p14:tracePt t="20493" x="4127500" y="2952750"/>
          <p14:tracePt t="20510" x="4146550" y="2952750"/>
          <p14:tracePt t="22390" x="4159250" y="2959100"/>
          <p14:tracePt t="22396" x="4165600" y="2959100"/>
          <p14:tracePt t="22411" x="4178300" y="2959100"/>
          <p14:tracePt t="22425" x="4216400" y="2959100"/>
          <p14:tracePt t="22442" x="4305300" y="2959100"/>
          <p14:tracePt t="22459" x="4413250" y="2952750"/>
          <p14:tracePt t="22460" x="4470400" y="2940050"/>
          <p14:tracePt t="22475" x="4565650" y="2927350"/>
          <p14:tracePt t="22492" x="4635500" y="2914650"/>
          <p14:tracePt t="22509" x="4679950" y="2914650"/>
          <p14:tracePt t="22526" x="4699000" y="2914650"/>
          <p14:tracePt t="22542" x="4705350" y="2914650"/>
          <p14:tracePt t="22559" x="4711700" y="2914650"/>
          <p14:tracePt t="22576" x="4718050" y="2914650"/>
          <p14:tracePt t="22620" x="4724400" y="2914650"/>
          <p14:tracePt t="22653" x="4730750" y="2914650"/>
          <p14:tracePt t="22667" x="4737100" y="2914650"/>
          <p14:tracePt t="22676" x="4743450" y="2914650"/>
          <p14:tracePt t="22693" x="4749800" y="2914650"/>
          <p14:tracePt t="22708" x="4756150" y="2908300"/>
          <p14:tracePt t="22716" x="4768850" y="2908300"/>
          <p14:tracePt t="22726" x="4775200" y="2908300"/>
          <p14:tracePt t="22742" x="4794250" y="2908300"/>
          <p14:tracePt t="22759" x="4819650" y="2908300"/>
          <p14:tracePt t="22775" x="4838700" y="2908300"/>
          <p14:tracePt t="22794" x="4864100" y="2908300"/>
          <p14:tracePt t="22809" x="4876800" y="2908300"/>
          <p14:tracePt t="22826" x="4883150" y="2908300"/>
          <p14:tracePt t="23310" x="4889500" y="2908300"/>
          <p14:tracePt t="25879" x="4895850" y="2908300"/>
          <p14:tracePt t="27200" x="4902200" y="2908300"/>
          <p14:tracePt t="27208" x="4914900" y="2908300"/>
          <p14:tracePt t="27212" x="4940300" y="2908300"/>
          <p14:tracePt t="27226" x="4991100" y="2914650"/>
          <p14:tracePt t="27242" x="5118100" y="2933700"/>
          <p14:tracePt t="27259" x="5270500" y="2952750"/>
          <p14:tracePt t="27260" x="5365750" y="2959100"/>
          <p14:tracePt t="27276" x="5537200" y="2965450"/>
          <p14:tracePt t="27293" x="5702300" y="2965450"/>
          <p14:tracePt t="27310" x="5861050" y="2965450"/>
          <p14:tracePt t="27325" x="5994400" y="2965450"/>
          <p14:tracePt t="27342" x="6134100" y="2971800"/>
          <p14:tracePt t="27358" x="6299200" y="2990850"/>
          <p14:tracePt t="27375" x="6489700" y="3009900"/>
          <p14:tracePt t="27392" x="6673850" y="3022600"/>
          <p14:tracePt t="27409" x="6826250" y="3048000"/>
          <p14:tracePt t="27425" x="6972300" y="3067050"/>
          <p14:tracePt t="27442" x="7054850" y="3079750"/>
          <p14:tracePt t="27443" x="7073900" y="3086100"/>
          <p14:tracePt t="27501" x="7080250" y="3086100"/>
          <p14:tracePt t="27510" x="7086600" y="3092450"/>
          <p14:tracePt t="27515" x="7092950" y="3092450"/>
          <p14:tracePt t="27525" x="7099300" y="3098800"/>
          <p14:tracePt t="27542" x="7137400" y="3111500"/>
          <p14:tracePt t="27559" x="7181850" y="3130550"/>
          <p14:tracePt t="27575" x="7283450" y="3168650"/>
          <p14:tracePt t="27592" x="7397750" y="3219450"/>
          <p14:tracePt t="27609" x="7537450" y="3295650"/>
          <p14:tracePt t="27626" x="7683500" y="3397250"/>
          <p14:tracePt t="27642" x="7797800" y="3492500"/>
          <p14:tracePt t="27643" x="7835900" y="3543300"/>
          <p14:tracePt t="27658" x="7861300" y="3587750"/>
          <p14:tracePt t="27660" x="7893050" y="3632200"/>
          <p14:tracePt t="27676" x="7924800" y="3746500"/>
          <p14:tracePt t="27692" x="7950200" y="3867150"/>
          <p14:tracePt t="27709" x="7969250" y="3987800"/>
          <p14:tracePt t="27725" x="7994650" y="4133850"/>
          <p14:tracePt t="27742" x="8013700" y="4254500"/>
          <p14:tracePt t="27759" x="8032750" y="4368800"/>
          <p14:tracePt t="27775" x="8045450" y="4483100"/>
          <p14:tracePt t="27792" x="8058150" y="4578350"/>
          <p14:tracePt t="27809" x="8058150" y="4648200"/>
          <p14:tracePt t="27825" x="8045450" y="4730750"/>
          <p14:tracePt t="27843" x="8020050" y="4819650"/>
          <p14:tracePt t="27843" x="8001000" y="4870450"/>
          <p14:tracePt t="27859" x="7981950" y="4921250"/>
          <p14:tracePt t="27876" x="7918450" y="5099050"/>
          <p14:tracePt t="27892" x="7893050" y="5194300"/>
          <p14:tracePt t="27908" x="7886700" y="5283200"/>
          <p14:tracePt t="27926" x="7912100" y="5346700"/>
          <p14:tracePt t="27942" x="7956550" y="5384800"/>
          <p14:tracePt t="27960" x="8045450" y="5416550"/>
          <p14:tracePt t="27975" x="8166100" y="5422900"/>
          <p14:tracePt t="27992" x="8305800" y="5410200"/>
          <p14:tracePt t="28009" x="8439150" y="5384800"/>
          <p14:tracePt t="28025" x="8521700" y="5372100"/>
          <p14:tracePt t="28042" x="8547100" y="5365750"/>
          <p14:tracePt t="28059" x="8559800" y="5372100"/>
          <p14:tracePt t="28060" x="8559800" y="5391150"/>
          <p14:tracePt t="28076" x="8547100" y="5461000"/>
          <p14:tracePt t="28092" x="8496300" y="5556250"/>
          <p14:tracePt t="28109" x="8413750" y="5651500"/>
          <p14:tracePt t="28125" x="8356600" y="5727700"/>
          <p14:tracePt t="28143" x="8350250" y="5753100"/>
          <p14:tracePt t="28158" x="8369300" y="5765800"/>
          <p14:tracePt t="28176" x="8464550" y="5772150"/>
          <p14:tracePt t="28192" x="8604250" y="5759450"/>
          <p14:tracePt t="28208" x="8724900" y="5740400"/>
          <p14:tracePt t="28226" x="8788400" y="5727700"/>
          <p14:tracePt t="28244" x="8801100" y="5727700"/>
          <p14:tracePt t="28268" x="8801100" y="5734050"/>
          <p14:tracePt t="28275" x="8794750" y="5734050"/>
          <p14:tracePt t="28292" x="8788400" y="5746750"/>
          <p14:tracePt t="28358" x="8782050" y="5746750"/>
          <p14:tracePt t="28550" x="8782050" y="5740400"/>
          <p14:tracePt t="28572" x="8782050" y="5734050"/>
          <p14:tracePt t="28580" x="8788400" y="5734050"/>
          <p14:tracePt t="28591" x="8788400" y="5727700"/>
          <p14:tracePt t="28609" x="8794750" y="5721350"/>
          <p14:tracePt t="28625" x="8794750" y="5715000"/>
          <p14:tracePt t="28642" x="8801100" y="5715000"/>
          <p14:tracePt t="28659" x="8807450" y="5708650"/>
          <p14:tracePt t="28660" x="8807450" y="5702300"/>
          <p14:tracePt t="28676" x="8820150" y="5683250"/>
          <p14:tracePt t="28692" x="8820150" y="5670550"/>
          <p14:tracePt t="28709" x="8826500" y="5651500"/>
          <p14:tracePt t="28726" x="8832850" y="5626100"/>
          <p14:tracePt t="28743" x="8845550" y="5594350"/>
          <p14:tracePt t="28759" x="8845550" y="5537200"/>
          <p14:tracePt t="28776" x="8845550" y="5473700"/>
          <p14:tracePt t="28792" x="8845550" y="5378450"/>
          <p14:tracePt t="28809" x="8839200" y="5289550"/>
          <p14:tracePt t="28825" x="8826500" y="5219700"/>
          <p14:tracePt t="28842" x="8813800" y="5162550"/>
          <p14:tracePt t="28843" x="8807450" y="5130800"/>
          <p14:tracePt t="28859" x="8801100" y="5105400"/>
          <p14:tracePt t="28875" x="8794750" y="5067300"/>
          <p14:tracePt t="28892" x="8769350" y="5016500"/>
          <p14:tracePt t="28908" x="8756650" y="4991100"/>
          <p14:tracePt t="28925" x="8743950" y="4953000"/>
          <p14:tracePt t="28942" x="8731250" y="4870450"/>
          <p14:tracePt t="28959" x="8718550" y="4743450"/>
          <p14:tracePt t="28975" x="8693150" y="4584700"/>
          <p14:tracePt t="28992" x="8661400" y="4445000"/>
          <p14:tracePt t="29008" x="8623300" y="4337050"/>
          <p14:tracePt t="29026" x="8597900" y="4248150"/>
          <p14:tracePt t="29042" x="8578850" y="4152900"/>
          <p14:tracePt t="29058" x="8566150" y="4051300"/>
          <p14:tracePt t="29075" x="8553450" y="3937000"/>
          <p14:tracePt t="29092" x="8553450" y="3784600"/>
          <p14:tracePt t="29109" x="8553450" y="3689350"/>
          <p14:tracePt t="29126" x="8553450" y="3625850"/>
          <p14:tracePt t="29142" x="8559800" y="3581400"/>
          <p14:tracePt t="29159" x="8566150" y="3536950"/>
          <p14:tracePt t="29175" x="8585200" y="3473450"/>
          <p14:tracePt t="29192" x="8610600" y="3409950"/>
          <p14:tracePt t="29208" x="8629650" y="3333750"/>
          <p14:tracePt t="29226" x="8648700" y="3263900"/>
          <p14:tracePt t="29242" x="8667750" y="3219450"/>
          <p14:tracePt t="29259" x="8693150" y="3181350"/>
          <p14:tracePt t="29276" x="8699500" y="3155950"/>
          <p14:tracePt t="29293" x="8712200" y="3130550"/>
          <p14:tracePt t="29309" x="8718550" y="3117850"/>
          <p14:tracePt t="29325" x="8718550" y="3098800"/>
          <p14:tracePt t="29343" x="8718550" y="3079750"/>
          <p14:tracePt t="29360" x="8693150" y="3067050"/>
          <p14:tracePt t="29376" x="8655050" y="3041650"/>
          <p14:tracePt t="29392" x="8591550" y="3003550"/>
          <p14:tracePt t="29408" x="8483600" y="2965450"/>
          <p14:tracePt t="29425" x="8369300" y="2933700"/>
          <p14:tracePt t="29442" x="8267700" y="2908300"/>
          <p14:tracePt t="29443" x="8223250" y="2901950"/>
          <p14:tracePt t="29458" x="8178800" y="2889250"/>
          <p14:tracePt t="29476" x="8096250" y="2844800"/>
          <p14:tracePt t="29492" x="8064500" y="2813050"/>
          <p14:tracePt t="29509" x="8045450" y="2787650"/>
          <p14:tracePt t="29525" x="8032750" y="2762250"/>
          <p14:tracePt t="29542" x="8026400" y="2749550"/>
          <p14:tracePt t="29563" x="8026400" y="2743200"/>
          <p14:tracePt t="29579" x="8026400" y="2736850"/>
          <p14:tracePt t="29592" x="8032750" y="2730500"/>
          <p14:tracePt t="29609" x="8064500" y="2717800"/>
          <p14:tracePt t="29625" x="8128000" y="2692400"/>
          <p14:tracePt t="29642" x="8242300" y="2660650"/>
          <p14:tracePt t="29658" x="8375650" y="2628900"/>
          <p14:tracePt t="29659" x="8432800" y="2616200"/>
          <p14:tracePt t="29675" x="8477250" y="2603500"/>
          <p14:tracePt t="29676" x="8521700" y="2590800"/>
          <p14:tracePt t="29692" x="8553450" y="2578100"/>
          <p14:tracePt t="29709" x="8566150" y="2578100"/>
          <p14:tracePt t="29725" x="8572500" y="2565400"/>
          <p14:tracePt t="29742" x="8559800" y="2559050"/>
          <p14:tracePt t="29759" x="8509000" y="2552700"/>
          <p14:tracePt t="29776" x="8426450" y="2546350"/>
          <p14:tracePt t="29792" x="8382000" y="2546350"/>
          <p14:tracePt t="29812" x="8375650" y="2540000"/>
          <p14:tracePt t="29825" x="8369300" y="2533650"/>
          <p14:tracePt t="29842" x="8382000" y="2520950"/>
          <p14:tracePt t="29858" x="8426450" y="2489200"/>
          <p14:tracePt t="29875" x="8540750" y="2406650"/>
          <p14:tracePt t="29892" x="8610600" y="2362200"/>
          <p14:tracePt t="29908" x="8642350" y="2330450"/>
          <p14:tracePt t="29926" x="8648700" y="2317750"/>
          <p14:tracePt t="31024" x="8655050" y="2317750"/>
          <p14:tracePt t="31502" x="8655050" y="2324100"/>
          <p14:tracePt t="31510" x="8648700" y="2330450"/>
          <p14:tracePt t="31516" x="8642350" y="2349500"/>
          <p14:tracePt t="31525" x="8629650" y="2362200"/>
          <p14:tracePt t="31542" x="8610600" y="2393950"/>
          <p14:tracePt t="31559" x="8578850" y="2419350"/>
          <p14:tracePt t="31575" x="8547100" y="2451100"/>
          <p14:tracePt t="31593" x="8521700" y="2476500"/>
          <p14:tracePt t="31608" x="8483600" y="2489200"/>
          <p14:tracePt t="31625" x="8445500" y="2495550"/>
          <p14:tracePt t="31642" x="8401050" y="2501900"/>
          <p14:tracePt t="31643" x="8362950" y="2508250"/>
          <p14:tracePt t="31659" x="8331200" y="2508250"/>
          <p14:tracePt t="31660" x="8305800" y="2508250"/>
          <p14:tracePt t="31676" x="8216900" y="2508250"/>
          <p14:tracePt t="31692" x="8102600" y="2514600"/>
          <p14:tracePt t="31708" x="7988300" y="2520950"/>
          <p14:tracePt t="31725" x="7854950" y="2540000"/>
          <p14:tracePt t="31742" x="7715250" y="2571750"/>
          <p14:tracePt t="31759" x="7575550" y="2597150"/>
          <p14:tracePt t="31775" x="7442200" y="2622550"/>
          <p14:tracePt t="31792" x="7283450" y="2654300"/>
          <p14:tracePt t="31809" x="7131050" y="2686050"/>
          <p14:tracePt t="31825" x="6978650" y="2717800"/>
          <p14:tracePt t="31842" x="6832600" y="2749550"/>
          <p14:tracePt t="31858" x="6718300" y="2794000"/>
          <p14:tracePt t="31876" x="6578600" y="2844800"/>
          <p14:tracePt t="31892" x="6489700" y="2876550"/>
          <p14:tracePt t="31909" x="6419850" y="2901950"/>
          <p14:tracePt t="31926" x="6343650" y="2927350"/>
          <p14:tracePt t="31942" x="6273800" y="2946400"/>
          <p14:tracePt t="31959" x="6197600" y="2965450"/>
          <p14:tracePt t="31975" x="6134100" y="2978150"/>
          <p14:tracePt t="31992" x="6089650" y="2990850"/>
          <p14:tracePt t="32008" x="6057900" y="2997200"/>
          <p14:tracePt t="32025" x="6038850" y="2997200"/>
          <p14:tracePt t="32042" x="6032500" y="3003550"/>
          <p14:tracePt t="32043" x="6026150" y="3003550"/>
          <p14:tracePt t="32060" x="6019800" y="3003550"/>
          <p14:tracePt t="32075" x="6013450" y="3003550"/>
          <p14:tracePt t="32092" x="6000750" y="3009900"/>
          <p14:tracePt t="32109" x="5981700" y="3016250"/>
          <p14:tracePt t="32125" x="5949950" y="3028950"/>
          <p14:tracePt t="32142" x="5911850" y="3035300"/>
          <p14:tracePt t="32158" x="5854700" y="3035300"/>
          <p14:tracePt t="32176" x="5765800" y="3035300"/>
          <p14:tracePt t="32192" x="5683250" y="3035300"/>
          <p14:tracePt t="32209" x="5613400" y="3035300"/>
          <p14:tracePt t="32226" x="5543550" y="3028950"/>
          <p14:tracePt t="32242" x="5499100" y="3028950"/>
          <p14:tracePt t="32243" x="5486400" y="3028950"/>
          <p14:tracePt t="32258" x="5480050" y="3028950"/>
          <p14:tracePt t="32438" x="5473700" y="3028950"/>
          <p14:tracePt t="32444" x="5467350" y="3028950"/>
          <p14:tracePt t="32460" x="5454650" y="3028950"/>
          <p14:tracePt t="32476" x="5410200" y="3028950"/>
          <p14:tracePt t="32492" x="5334000" y="3054350"/>
          <p14:tracePt t="32509" x="5219700" y="3079750"/>
          <p14:tracePt t="32526" x="5118100" y="3105150"/>
          <p14:tracePt t="32542" x="5060950" y="3136900"/>
          <p14:tracePt t="32558" x="5035550" y="3162300"/>
          <p14:tracePt t="32575" x="5022850" y="3181350"/>
          <p14:tracePt t="32592" x="5010150" y="3200400"/>
          <p14:tracePt t="32609" x="5010150" y="3219450"/>
          <p14:tracePt t="32625" x="5010150" y="3225800"/>
          <p14:tracePt t="37279" x="5010150" y="3232150"/>
          <p14:tracePt t="37284" x="5010150" y="3244850"/>
          <p14:tracePt t="37292" x="5010150" y="3257550"/>
          <p14:tracePt t="37310" x="5010150" y="3276600"/>
          <p14:tracePt t="37325" x="5010150" y="3289300"/>
          <p14:tracePt t="37342" x="5010150" y="3295650"/>
          <p14:tracePt t="37358" x="5010150" y="3302000"/>
          <p14:tracePt t="37375" x="5010150" y="3314700"/>
          <p14:tracePt t="37395" x="5010150" y="3321050"/>
          <p14:tracePt t="37411" x="5010150" y="3327400"/>
          <p14:tracePt t="37427" x="5010150" y="3340100"/>
          <p14:tracePt t="37442" x="5010150" y="3346450"/>
          <p14:tracePt t="37458" x="5010150" y="3365500"/>
          <p14:tracePt t="37475" x="5003800" y="3403600"/>
          <p14:tracePt t="37492" x="5003800" y="3422650"/>
          <p14:tracePt t="37508" x="5003800" y="3435350"/>
          <p14:tracePt t="37525" x="5003800" y="3441700"/>
          <p14:tracePt t="37806" x="5003800" y="3448050"/>
          <p14:tracePt t="37820" x="5003800" y="3454400"/>
          <p14:tracePt t="37852" x="5003800" y="3460750"/>
          <p14:tracePt t="37867" x="5003800" y="3467100"/>
          <p14:tracePt t="37884" x="5003800" y="3473450"/>
          <p14:tracePt t="37900" x="5003800" y="3479800"/>
          <p14:tracePt t="37958" x="5003800" y="3486150"/>
          <p14:tracePt t="37965" x="5010150" y="3498850"/>
          <p14:tracePt t="37976" x="5010150" y="3524250"/>
          <p14:tracePt t="37993" x="5010150" y="3594100"/>
          <p14:tracePt t="38009" x="5010150" y="3676650"/>
          <p14:tracePt t="38025" x="4997450" y="3740150"/>
          <p14:tracePt t="38042" x="4978400" y="3790950"/>
          <p14:tracePt t="38058" x="4972050" y="3816350"/>
          <p14:tracePt t="38075" x="4965700" y="3835400"/>
          <p14:tracePt t="38092" x="4959350" y="3841750"/>
          <p14:tracePt t="38630" x="4959350" y="3835400"/>
          <p14:tracePt t="38637" x="4965700" y="3829050"/>
          <p14:tracePt t="38830" x="4965700" y="3822700"/>
          <p14:tracePt t="38861" x="4959350" y="3822700"/>
          <p14:tracePt t="39126" x="4959350" y="3829050"/>
          <p14:tracePt t="39133" x="4959350" y="3841750"/>
          <p14:tracePt t="39142" x="4959350" y="3848100"/>
          <p14:tracePt t="39159" x="4959350" y="3860800"/>
          <p14:tracePt t="39176" x="4959350" y="3873500"/>
          <p14:tracePt t="39192" x="4959350" y="3886200"/>
          <p14:tracePt t="39208" x="4959350" y="3892550"/>
          <p14:tracePt t="39285" x="4959350" y="3898900"/>
          <p14:tracePt t="39558" x="4953000" y="3898900"/>
          <p14:tracePt t="39564" x="4946650" y="3898900"/>
          <p14:tracePt t="39577" x="4946650" y="3886200"/>
          <p14:tracePt t="39591" x="4927600" y="3867150"/>
          <p14:tracePt t="39609" x="4914900" y="3841750"/>
          <p14:tracePt t="39625" x="4908550" y="3822700"/>
          <p14:tracePt t="39685" x="4908550" y="3829050"/>
          <p14:tracePt t="39693" x="4908550" y="3835400"/>
          <p14:tracePt t="39700" x="4908550" y="3841750"/>
          <p14:tracePt t="39709" x="4908550" y="3848100"/>
          <p14:tracePt t="39724" x="4908550" y="3860800"/>
          <p14:tracePt t="39741" x="4908550" y="3873500"/>
          <p14:tracePt t="40824" x="4908550" y="3879850"/>
          <p14:tracePt t="40861" x="4914900" y="3879850"/>
          <p14:tracePt t="40883" x="4921250" y="3879850"/>
          <p14:tracePt t="40968" x="4927600" y="3879850"/>
          <p14:tracePt t="41103" x="4933950" y="3879850"/>
          <p14:tracePt t="41132" x="4940300" y="3879850"/>
          <p14:tracePt t="41147" x="4940300" y="3873500"/>
          <p14:tracePt t="41216" x="4946650" y="3873500"/>
          <p14:tracePt t="41416" x="4946650" y="3867150"/>
          <p14:tracePt t="41436" x="4946650" y="3860800"/>
          <p14:tracePt t="41452" x="4940300" y="3854450"/>
          <p14:tracePt t="41459" x="4933950" y="3848100"/>
          <p14:tracePt t="41468" x="4933950" y="3835400"/>
          <p14:tracePt t="41476" x="4921250" y="3816350"/>
          <p14:tracePt t="41493" x="4914900" y="3784600"/>
          <p14:tracePt t="41508" x="4908550" y="3733800"/>
          <p14:tracePt t="41525" x="4908550" y="3676650"/>
          <p14:tracePt t="41542" x="4908550" y="3619500"/>
          <p14:tracePt t="41559" x="4921250" y="3543300"/>
          <p14:tracePt t="41575" x="4940300" y="3486150"/>
          <p14:tracePt t="41592" x="4972050" y="3448050"/>
          <p14:tracePt t="41608" x="5003800" y="3409950"/>
          <p14:tracePt t="41625" x="5048250" y="3371850"/>
          <p14:tracePt t="41641" x="5105400" y="3327400"/>
          <p14:tracePt t="41658" x="5156200" y="3302000"/>
          <p14:tracePt t="41675" x="5200650" y="3282950"/>
          <p14:tracePt t="41676" x="5213350" y="3276600"/>
          <p14:tracePt t="41692" x="5219700" y="3276600"/>
          <p14:tracePt t="41749" x="5226050" y="3270250"/>
          <p14:tracePt t="41764" x="5226050" y="3257550"/>
          <p14:tracePt t="41772" x="5207000" y="3232150"/>
          <p14:tracePt t="41779" x="5194300" y="3194050"/>
          <p14:tracePt t="41792" x="5162550" y="3149600"/>
          <p14:tracePt t="41808" x="5118100" y="3073400"/>
          <p14:tracePt t="41825" x="5086350" y="3041650"/>
          <p14:tracePt t="41841" x="5073650" y="3028950"/>
          <p14:tracePt t="41859" x="5067300" y="3022600"/>
          <p14:tracePt t="41859" x="5067300" y="3016250"/>
          <p14:tracePt t="41875" x="5060950" y="3016250"/>
          <p14:tracePt t="42368" x="5060950" y="3035300"/>
          <p14:tracePt t="42373" x="5067300" y="3060700"/>
          <p14:tracePt t="42379" x="5080000" y="3092450"/>
          <p14:tracePt t="42392" x="5105400" y="3130550"/>
          <p14:tracePt t="42408" x="5181600" y="3257550"/>
          <p14:tracePt t="42426" x="5257800" y="3390900"/>
          <p14:tracePt t="42442" x="5340350" y="3568700"/>
          <p14:tracePt t="42443" x="5365750" y="3683000"/>
          <p14:tracePt t="42458" x="5378450" y="3797300"/>
          <p14:tracePt t="42459" x="5397500" y="3898900"/>
          <p14:tracePt t="42475" x="5403850" y="3987800"/>
          <p14:tracePt t="42491" x="5403850" y="4184650"/>
          <p14:tracePt t="42508" x="5397500" y="4305300"/>
          <p14:tracePt t="42525" x="5372100" y="4406900"/>
          <p14:tracePt t="42542" x="5340350" y="4489450"/>
          <p14:tracePt t="42558" x="5295900" y="4559300"/>
          <p14:tracePt t="42575" x="5257800" y="4603750"/>
          <p14:tracePt t="42591" x="5219700" y="4629150"/>
          <p14:tracePt t="42609" x="5194300" y="4648200"/>
          <p14:tracePt t="42625" x="5175250" y="4660900"/>
          <p14:tracePt t="42642" x="5143500" y="4679950"/>
          <p14:tracePt t="42658" x="5111750" y="4705350"/>
          <p14:tracePt t="42659" x="5086350" y="4718050"/>
          <p14:tracePt t="42675" x="5073650" y="4724400"/>
          <p14:tracePt t="42692" x="5041900" y="4737100"/>
          <p14:tracePt t="42708" x="5029200" y="4743450"/>
          <p14:tracePt t="42725" x="5022850" y="4756150"/>
          <p14:tracePt t="42741" x="5010150" y="4762500"/>
          <p14:tracePt t="42758" x="5003800" y="4775200"/>
          <p14:tracePt t="42774" x="4997450" y="4800600"/>
          <p14:tracePt t="42792" x="4997450" y="4826000"/>
          <p14:tracePt t="42808" x="4997450" y="4851400"/>
          <p14:tracePt t="42825" x="5010150" y="4895850"/>
          <p14:tracePt t="42841" x="5022850" y="4921250"/>
          <p14:tracePt t="42858" x="5029200" y="4946650"/>
          <p14:tracePt t="42859" x="5029200" y="4965700"/>
          <p14:tracePt t="42875" x="5029200" y="4972050"/>
          <p14:tracePt t="42892" x="5029200" y="5003800"/>
          <p14:tracePt t="42908" x="5022850" y="5022850"/>
          <p14:tracePt t="42925" x="5016500" y="5029200"/>
          <p14:tracePt t="42941" x="5010150" y="5035550"/>
          <p14:tracePt t="42958" x="5003800" y="5035550"/>
          <p14:tracePt t="42974" x="4997450" y="5035550"/>
          <p14:tracePt t="42992" x="4991100" y="5035550"/>
          <p14:tracePt t="43008" x="4978400" y="5035550"/>
          <p14:tracePt t="43024" x="4965700" y="5041900"/>
          <p14:tracePt t="43042" x="4953000" y="5041900"/>
          <p14:tracePt t="43058" x="4940300" y="5048250"/>
          <p14:tracePt t="43075" x="4927600" y="5048250"/>
          <p14:tracePt t="43091" x="4921250" y="5048250"/>
          <p14:tracePt t="43108" x="4914900" y="5054600"/>
          <p14:tracePt t="43124" x="4902200" y="5060950"/>
          <p14:tracePt t="43142" x="4895850" y="5067300"/>
          <p14:tracePt t="43158" x="4883150" y="5067300"/>
          <p14:tracePt t="43175" x="4876800" y="5073650"/>
          <p14:tracePt t="43488" x="4883150" y="5073650"/>
          <p14:tracePt t="43496" x="4908550" y="5080000"/>
          <p14:tracePt t="43509" x="4997450" y="5080000"/>
          <p14:tracePt t="43525" x="5124450" y="5080000"/>
          <p14:tracePt t="43542" x="5257800" y="5080000"/>
          <p14:tracePt t="43558" x="5384800" y="5086350"/>
          <p14:tracePt t="43575" x="5486400" y="5099050"/>
          <p14:tracePt t="43591" x="5543550" y="5105400"/>
          <p14:tracePt t="43609" x="5568950" y="5111750"/>
          <p14:tracePt t="43625" x="5568950" y="5118100"/>
          <p14:tracePt t="43651" x="5575300" y="5118100"/>
          <p14:tracePt t="43667" x="5575300" y="5124450"/>
          <p14:tracePt t="43692" x="5581650" y="5124450"/>
          <p14:tracePt t="43715" x="5588000" y="5130800"/>
          <p14:tracePt t="43724" x="5594350" y="5130800"/>
          <p14:tracePt t="43740" x="5600700" y="5137150"/>
          <p14:tracePt t="43747" x="5613400" y="5137150"/>
          <p14:tracePt t="43758" x="5626100" y="5137150"/>
          <p14:tracePt t="43775" x="5645150" y="5137150"/>
          <p14:tracePt t="43792" x="5670550" y="5143500"/>
          <p14:tracePt t="43808" x="5689600" y="5143500"/>
          <p14:tracePt t="43825" x="5708650" y="5149850"/>
          <p14:tracePt t="43841" x="5721350" y="5149850"/>
          <p14:tracePt t="43858" x="5734050" y="5149850"/>
          <p14:tracePt t="44480" x="5740400" y="5156200"/>
          <p14:tracePt t="44494" x="5746750" y="5168900"/>
          <p14:tracePt t="44499" x="5753100" y="5175250"/>
          <p14:tracePt t="44508" x="5759450" y="5187950"/>
          <p14:tracePt t="44525" x="5778500" y="5219700"/>
          <p14:tracePt t="44542" x="5797550" y="5257800"/>
          <p14:tracePt t="44559" x="5829300" y="5327650"/>
          <p14:tracePt t="44575" x="5848350" y="5378450"/>
          <p14:tracePt t="44592" x="5842000" y="5410200"/>
          <p14:tracePt t="44608" x="5816600" y="5422900"/>
          <p14:tracePt t="45174" x="5810250" y="5422900"/>
          <p14:tracePt t="45181" x="5803900" y="5422900"/>
          <p14:tracePt t="45192" x="5797550" y="5429250"/>
          <p14:tracePt t="45208" x="5791200" y="5429250"/>
          <p14:tracePt t="45225" x="5784850" y="5429250"/>
          <p14:tracePt t="45241" x="5772150" y="5435600"/>
          <p14:tracePt t="45258" x="5727700" y="5441950"/>
          <p14:tracePt t="45275" x="5683250" y="5467350"/>
          <p14:tracePt t="45292" x="5613400" y="5473700"/>
          <p14:tracePt t="45308" x="5581650" y="5461000"/>
          <p14:tracePt t="45325" x="5562600" y="5448300"/>
          <p14:tracePt t="45341" x="5549900" y="5441950"/>
          <p14:tracePt t="45358" x="5543550" y="5435600"/>
          <p14:tracePt t="45404" x="5537200" y="5435600"/>
          <p14:tracePt t="45605" x="5530850" y="5435600"/>
          <p14:tracePt t="45654" x="5524500" y="5435600"/>
          <p14:tracePt t="45669" x="5518150" y="5435600"/>
          <p14:tracePt t="45684" x="5511800" y="5435600"/>
          <p14:tracePt t="45692" x="5505450" y="5441950"/>
          <p14:tracePt t="45709" x="5499100" y="5441950"/>
          <p14:tracePt t="45725" x="5492750" y="5448300"/>
          <p14:tracePt t="45741" x="5480050" y="5461000"/>
          <p14:tracePt t="45759" x="5473700" y="5467350"/>
          <p14:tracePt t="45774" x="5467350" y="5473700"/>
          <p14:tracePt t="45792" x="5461000" y="5473700"/>
          <p14:tracePt t="45809" x="5454650" y="5480050"/>
          <p14:tracePt t="45825" x="5448300" y="5480050"/>
          <p14:tracePt t="45910" x="5441950" y="5480050"/>
          <p14:tracePt t="45917" x="5435600" y="5480050"/>
          <p14:tracePt t="45926" x="5435600" y="5486400"/>
          <p14:tracePt t="45942" x="5429250" y="5486400"/>
          <p14:tracePt t="45958" x="5422900" y="5492750"/>
          <p14:tracePt t="45974" x="5403850" y="5492750"/>
          <p14:tracePt t="45992" x="5397500" y="5499100"/>
          <p14:tracePt t="46008" x="5391150" y="5499100"/>
          <p14:tracePt t="46596" x="5384800" y="5499100"/>
          <p14:tracePt t="46895" x="5378450" y="5499100"/>
          <p14:tracePt t="46901" x="5372100" y="5505450"/>
          <p14:tracePt t="46925" x="5372100" y="5511800"/>
          <p14:tracePt t="46932" x="5365750" y="5511800"/>
          <p14:tracePt t="46947" x="5359400" y="5518150"/>
          <p14:tracePt t="46963" x="5353050" y="5518150"/>
          <p14:tracePt t="46979" x="5346700" y="5518150"/>
          <p14:tracePt t="46992" x="5340350" y="5524500"/>
          <p14:tracePt t="47008" x="5334000" y="5524500"/>
          <p14:tracePt t="47024" x="5314950" y="5524500"/>
          <p14:tracePt t="47042" x="5295900" y="5524500"/>
          <p14:tracePt t="47058" x="5264150" y="5524500"/>
          <p14:tracePt t="47075" x="5207000" y="5524500"/>
          <p14:tracePt t="47076" x="5181600" y="5524500"/>
          <p14:tracePt t="47092" x="5111750" y="5524500"/>
          <p14:tracePt t="47109" x="5022850" y="5524500"/>
          <p14:tracePt t="47124" x="4953000" y="5524500"/>
          <p14:tracePt t="47141" x="4864100" y="5524500"/>
          <p14:tracePt t="47158" x="4762500" y="5518150"/>
          <p14:tracePt t="47175" x="4686300" y="5518150"/>
          <p14:tracePt t="47192" x="4622800" y="5518150"/>
          <p14:tracePt t="47208" x="4578350" y="5518150"/>
          <p14:tracePt t="47225" x="4559300" y="5518150"/>
          <p14:tracePt t="47242" x="4552950" y="5518150"/>
          <p14:tracePt t="47268" x="4546600" y="5518150"/>
          <p14:tracePt t="47292" x="4540250" y="5518150"/>
          <p14:tracePt t="47300" x="4533900" y="5518150"/>
          <p14:tracePt t="47316" x="4527550" y="5518150"/>
          <p14:tracePt t="47332" x="4521200" y="5518150"/>
          <p14:tracePt t="47347" x="4508500" y="5518150"/>
          <p14:tracePt t="47358" x="4502150" y="5518150"/>
          <p14:tracePt t="47374" x="4476750" y="5518150"/>
          <p14:tracePt t="47392" x="4425950" y="5511800"/>
          <p14:tracePt t="47408" x="4362450" y="5492750"/>
          <p14:tracePt t="47425" x="4260850" y="5473700"/>
          <p14:tracePt t="47441" x="4133850" y="5454650"/>
          <p14:tracePt t="47458" x="4013200" y="5441950"/>
          <p14:tracePt t="47475" x="3905250" y="5429250"/>
          <p14:tracePt t="47476" x="3841750" y="5422900"/>
          <p14:tracePt t="47492" x="3733800" y="5416550"/>
          <p14:tracePt t="47509" x="3638550" y="5403850"/>
          <p14:tracePt t="47525" x="3556000" y="5391150"/>
          <p14:tracePt t="47542" x="3511550" y="5384800"/>
          <p14:tracePt t="47559" x="3479800" y="5372100"/>
          <p14:tracePt t="47575" x="3467100" y="5372100"/>
          <p14:tracePt t="47670" x="3473450" y="5365750"/>
          <p14:tracePt t="47677" x="3486150" y="5365750"/>
          <p14:tracePt t="47693" x="3543300" y="5359400"/>
          <p14:tracePt t="47709" x="3619500" y="5353050"/>
          <p14:tracePt t="47725" x="3683000" y="5353050"/>
          <p14:tracePt t="47742" x="3714750" y="5346700"/>
          <p14:tracePt t="48641" x="3721100" y="5346700"/>
          <p14:tracePt t="48649" x="3727450" y="5346700"/>
          <p14:tracePt t="48677" x="3727450" y="5353050"/>
          <p14:tracePt t="48684" x="3733800" y="5353050"/>
          <p14:tracePt t="48692" x="3733800" y="5359400"/>
          <p14:tracePt t="48709" x="3740150" y="5365750"/>
          <p14:tracePt t="48724" x="3740150" y="5372100"/>
          <p14:tracePt t="48742" x="3740150" y="5378450"/>
          <p14:tracePt t="48758" x="3746500" y="5384800"/>
          <p14:tracePt t="48775" x="3746500" y="5391150"/>
          <p14:tracePt t="49246" x="3752850" y="5391150"/>
          <p14:tracePt t="49253" x="3759200" y="5391150"/>
          <p14:tracePt t="49260" x="3771900" y="5378450"/>
          <p14:tracePt t="49276" x="3790950" y="5359400"/>
          <p14:tracePt t="49292" x="3848100" y="5308600"/>
          <p14:tracePt t="49309" x="3911600" y="5219700"/>
          <p14:tracePt t="49326" x="3994150" y="5130800"/>
          <p14:tracePt t="49342" x="4095750" y="5029200"/>
          <p14:tracePt t="49358" x="4184650" y="4946650"/>
          <p14:tracePt t="49374" x="4279900" y="4851400"/>
          <p14:tracePt t="49391" x="4362450" y="4768850"/>
          <p14:tracePt t="49408" x="4419600" y="4699000"/>
          <p14:tracePt t="49424" x="4464050" y="4654550"/>
          <p14:tracePt t="49441" x="4489450" y="4629150"/>
          <p14:tracePt t="49510" x="4502150" y="4622800"/>
          <p14:tracePt t="49527" x="4508500" y="4622800"/>
          <p14:tracePt t="49531" x="4508500" y="4616450"/>
          <p14:tracePt t="49541" x="4521200" y="4616450"/>
          <p14:tracePt t="49558" x="4546600" y="4610100"/>
          <p14:tracePt t="49576" x="4603750" y="4591050"/>
          <p14:tracePt t="49591" x="4692650" y="4565650"/>
          <p14:tracePt t="49608" x="4819650" y="4540250"/>
          <p14:tracePt t="49624" x="5003800" y="4521200"/>
          <p14:tracePt t="49641" x="5264150" y="4483100"/>
          <p14:tracePt t="49658" x="5524500" y="4457700"/>
          <p14:tracePt t="49675" x="5829300" y="4419600"/>
          <p14:tracePt t="49691" x="6242050" y="4400550"/>
          <p14:tracePt t="49708" x="6438900" y="4400550"/>
          <p14:tracePt t="49724" x="6616700" y="4400550"/>
          <p14:tracePt t="49742" x="6718300" y="4413250"/>
          <p14:tracePt t="49758" x="6781800" y="4425950"/>
          <p14:tracePt t="49775" x="6819900" y="4445000"/>
          <p14:tracePt t="49792" x="6838950" y="4451350"/>
          <p14:tracePt t="49808" x="6864350" y="4457700"/>
          <p14:tracePt t="49825" x="6877050" y="4470400"/>
          <p14:tracePt t="49842" x="6889750" y="4476750"/>
          <p14:tracePt t="49858" x="6902450" y="4502150"/>
          <p14:tracePt t="49859" x="6915150" y="4514850"/>
          <p14:tracePt t="49875" x="6921500" y="4533900"/>
          <p14:tracePt t="49891" x="6896100" y="4533900"/>
          <p14:tracePt t="49908" x="6826250" y="4521200"/>
          <p14:tracePt t="50150" x="6813550" y="4521200"/>
          <p14:tracePt t="50158" x="6807200" y="4521200"/>
          <p14:tracePt t="50163" x="6788150" y="4521200"/>
          <p14:tracePt t="50175" x="6781800" y="4527550"/>
          <p14:tracePt t="50191" x="6762750" y="4546600"/>
          <p14:tracePt t="50208" x="6737350" y="4565650"/>
          <p14:tracePt t="50224" x="6718300" y="4591050"/>
          <p14:tracePt t="50242" x="6673850" y="4629150"/>
          <p14:tracePt t="50258" x="6597650" y="4673600"/>
          <p14:tracePt t="50275" x="6502400" y="4711700"/>
          <p14:tracePt t="50276" x="6457950" y="4737100"/>
          <p14:tracePt t="50292" x="6381750" y="4762500"/>
          <p14:tracePt t="50308" x="6330950" y="4781550"/>
          <p14:tracePt t="50324" x="6311900" y="4781550"/>
          <p14:tracePt t="50341" x="6305550" y="4775200"/>
          <p14:tracePt t="50358" x="6305550" y="4768850"/>
          <p14:tracePt t="50374" x="6305550" y="4762500"/>
          <p14:tracePt t="50390" x="6299200" y="4762500"/>
          <p14:tracePt t="50411" x="6299200" y="4756150"/>
          <p14:tracePt t="50436" x="6299200" y="4749800"/>
          <p14:tracePt t="50443" x="6299200" y="4743450"/>
          <p14:tracePt t="50460" x="6299200" y="4737100"/>
          <p14:tracePt t="50476" x="6299200" y="4730750"/>
          <p14:tracePt t="50492" x="6299200" y="4724400"/>
          <p14:tracePt t="50508" x="6299200" y="4718050"/>
          <p14:tracePt t="50524" x="6299200" y="4711700"/>
          <p14:tracePt t="50541" x="6299200" y="4705350"/>
          <p14:tracePt t="50670" x="6299200" y="4699000"/>
          <p14:tracePt t="50678" x="6299200" y="4692650"/>
          <p14:tracePt t="50693" x="6299200" y="4686300"/>
          <p14:tracePt t="50709" x="6305550" y="4679950"/>
          <p14:tracePt t="50725" x="6305550" y="4673600"/>
          <p14:tracePt t="50741" x="6305550" y="4667250"/>
          <p14:tracePt t="50758" x="6305550" y="4660900"/>
          <p14:tracePt t="50775" x="6305550" y="4654550"/>
          <p14:tracePt t="50792" x="6305550" y="4648200"/>
          <p14:tracePt t="50862" x="6305550" y="4641850"/>
          <p14:tracePt t="50877" x="6305550" y="4635500"/>
          <p14:tracePt t="50884" x="6305550" y="4629150"/>
          <p14:tracePt t="50892" x="6305550" y="4622800"/>
          <p14:tracePt t="50908" x="6305550" y="4616450"/>
          <p14:tracePt t="50924" x="6305550" y="4610100"/>
          <p14:tracePt t="50941" x="6311900" y="4603750"/>
          <p14:tracePt t="50958" x="6311900" y="4597400"/>
          <p14:tracePt t="50974" x="6318250" y="4591050"/>
          <p14:tracePt t="50991" x="6330950" y="4578350"/>
          <p14:tracePt t="51007" x="6350000" y="4552950"/>
          <p14:tracePt t="51025" x="6375400" y="4521200"/>
          <p14:tracePt t="51041" x="6388100" y="4502150"/>
          <p14:tracePt t="51058" x="6407150" y="4489450"/>
          <p14:tracePt t="51059" x="6419850" y="4476750"/>
          <p14:tracePt t="51075" x="6426200" y="4470400"/>
          <p14:tracePt t="51076" x="6438900" y="4457700"/>
          <p14:tracePt t="51091" x="6451600" y="4438650"/>
          <p14:tracePt t="51108" x="6483350" y="4419600"/>
          <p14:tracePt t="51125" x="6527800" y="4387850"/>
          <p14:tracePt t="51141" x="6584950" y="4349750"/>
          <p14:tracePt t="51158" x="6635750" y="4318000"/>
          <p14:tracePt t="51175" x="6686550" y="4298950"/>
          <p14:tracePt t="51191" x="6743700" y="4279900"/>
          <p14:tracePt t="51208" x="6807200" y="4273550"/>
          <p14:tracePt t="51224" x="6883400" y="4273550"/>
          <p14:tracePt t="51241" x="6972300" y="4241800"/>
          <p14:tracePt t="51257" x="7004050" y="4197350"/>
          <p14:tracePt t="51275" x="7010400" y="4184650"/>
          <p14:tracePt t="51276" x="7010400" y="4178300"/>
          <p14:tracePt t="51291" x="7010400" y="4171950"/>
          <p14:tracePt t="51599" x="7010400" y="4165600"/>
          <p14:tracePt t="51613" x="7010400" y="4159250"/>
          <p14:tracePt t="51627" x="7010400" y="4165600"/>
          <p14:tracePt t="51636" x="7004050" y="4165600"/>
          <p14:tracePt t="51643" x="6997700" y="4165600"/>
          <p14:tracePt t="51658" x="6991350" y="4159250"/>
          <p14:tracePt t="51675" x="6991350" y="4146550"/>
          <p14:tracePt t="51691" x="6991350" y="4121150"/>
          <p14:tracePt t="51708" x="7016750" y="4083050"/>
          <p14:tracePt t="51724" x="7048500" y="4051300"/>
          <p14:tracePt t="51741" x="7086600" y="3994150"/>
          <p14:tracePt t="51757" x="7118350" y="3949700"/>
          <p14:tracePt t="51775" x="7156450" y="3898900"/>
          <p14:tracePt t="51791" x="7207250" y="3829050"/>
          <p14:tracePt t="51809" x="7258050" y="3752850"/>
          <p14:tracePt t="51824" x="7315200" y="3670300"/>
          <p14:tracePt t="51842" x="7378700" y="3587750"/>
          <p14:tracePt t="51857" x="7435850" y="3492500"/>
          <p14:tracePt t="51875" x="7512050" y="3384550"/>
          <p14:tracePt t="51891" x="7607300" y="3251200"/>
          <p14:tracePt t="51908" x="7670800" y="3155950"/>
          <p14:tracePt t="51924" x="7747000" y="3048000"/>
          <p14:tracePt t="51942" x="7810500" y="2940050"/>
          <p14:tracePt t="51958" x="7880350" y="2806700"/>
          <p14:tracePt t="51974" x="7981950" y="2609850"/>
          <p14:tracePt t="51991" x="8077200" y="2451100"/>
          <p14:tracePt t="52008" x="8159750" y="2336800"/>
          <p14:tracePt t="52025" x="8223250" y="2247900"/>
          <p14:tracePt t="52041" x="8242300" y="2216150"/>
          <p14:tracePt t="52372" x="8248650" y="2203450"/>
          <p14:tracePt t="52380" x="8261350" y="2190750"/>
          <p14:tracePt t="52396" x="8267700" y="2184400"/>
          <p14:tracePt t="52408" x="8274050" y="2184400"/>
          <p14:tracePt t="52424" x="8293100" y="2178050"/>
          <p14:tracePt t="52441" x="8299450" y="2171700"/>
          <p14:tracePt t="52458" x="8312150" y="2165350"/>
          <p14:tracePt t="52459" x="8324850" y="2159000"/>
          <p14:tracePt t="52474" x="8331200" y="2159000"/>
          <p14:tracePt t="52492" x="8356600" y="2146300"/>
          <p14:tracePt t="52508" x="8375650" y="2139950"/>
          <p14:tracePt t="52524" x="8388350" y="2133600"/>
          <p14:tracePt t="52542" x="8401050" y="2127250"/>
          <p14:tracePt t="52558" x="8413750" y="2120900"/>
          <p14:tracePt t="52574" x="8432800" y="2120900"/>
          <p14:tracePt t="52592" x="8451850" y="2120900"/>
          <p14:tracePt t="52607" x="8477250" y="2120900"/>
          <p14:tracePt t="52624" x="8502650" y="2120900"/>
          <p14:tracePt t="52641" x="8534400" y="2120900"/>
          <p14:tracePt t="52658" x="8559800" y="2120900"/>
          <p14:tracePt t="52674" x="8597900" y="2120900"/>
          <p14:tracePt t="52675" x="8610600" y="2120900"/>
          <p14:tracePt t="52691" x="8623300" y="2120900"/>
          <p14:tracePt t="52692" x="8636000" y="2120900"/>
          <p14:tracePt t="52708" x="8655050" y="2120900"/>
          <p14:tracePt t="52724" x="8674100" y="2133600"/>
          <p14:tracePt t="52742" x="8693150" y="2146300"/>
          <p14:tracePt t="52758" x="8718550" y="2165350"/>
          <p14:tracePt t="52774" x="8737600" y="2184400"/>
          <p14:tracePt t="52792" x="8756650" y="2197100"/>
          <p14:tracePt t="52807" x="8769350" y="2209800"/>
          <p14:tracePt t="52852" x="8769350" y="2216150"/>
          <p14:tracePt t="52859" x="8769350" y="2222500"/>
          <p14:tracePt t="52876" x="8763000" y="2235200"/>
          <p14:tracePt t="52884" x="8750300" y="2241550"/>
          <p14:tracePt t="52892" x="8731250" y="2247900"/>
          <p14:tracePt t="52908" x="8667750" y="2260600"/>
          <p14:tracePt t="52925" x="8597900" y="2260600"/>
          <p14:tracePt t="52941" x="8515350" y="2235200"/>
          <p14:tracePt t="52958" x="8451850" y="2190750"/>
          <p14:tracePt t="52974" x="8413750" y="2146300"/>
          <p14:tracePt t="52992" x="8401050" y="2101850"/>
          <p14:tracePt t="53008" x="8407400" y="2057400"/>
          <p14:tracePt t="53026" x="8445500" y="2032000"/>
          <p14:tracePt t="53041" x="8528050" y="2006600"/>
          <p14:tracePt t="53058" x="8623300" y="1987550"/>
          <p14:tracePt t="53059" x="8674100" y="1981200"/>
          <p14:tracePt t="53075" x="8724900" y="1981200"/>
          <p14:tracePt t="53076" x="8788400" y="1981200"/>
          <p14:tracePt t="53092" x="8864600" y="1987550"/>
          <p14:tracePt t="53108" x="8902700" y="2019300"/>
          <p14:tracePt t="53125" x="8915400" y="2063750"/>
          <p14:tracePt t="53141" x="8909050" y="2120900"/>
          <p14:tracePt t="53158" x="8851900" y="2178050"/>
          <p14:tracePt t="53176" x="8775700" y="2222500"/>
          <p14:tracePt t="53191" x="8648700" y="2254250"/>
          <p14:tracePt t="53208" x="8528050" y="2273300"/>
          <p14:tracePt t="53224" x="8413750" y="2279650"/>
          <p14:tracePt t="53241" x="8312150" y="2279650"/>
          <p14:tracePt t="53258" x="8261350" y="2260600"/>
          <p14:tracePt t="53275" x="8248650" y="2247900"/>
          <p14:tracePt t="53276" x="8242300" y="2235200"/>
          <p14:tracePt t="53291" x="8242300" y="2222500"/>
          <p14:tracePt t="53292" x="8248650" y="2216150"/>
          <p14:tracePt t="53308" x="8280400" y="2190750"/>
          <p14:tracePt t="53325" x="8343900" y="2165350"/>
          <p14:tracePt t="53341" x="8439150" y="2133600"/>
          <p14:tracePt t="53358" x="8528050" y="2114550"/>
          <p14:tracePt t="53374" x="8610600" y="2101850"/>
          <p14:tracePt t="53391" x="8642350" y="2101850"/>
          <p14:tracePt t="53411" x="8648700" y="2101850"/>
          <p14:tracePt t="53427" x="8648700" y="2108200"/>
          <p14:tracePt t="53441" x="8648700" y="2120900"/>
          <p14:tracePt t="53458" x="8648700" y="2133600"/>
          <p14:tracePt t="53474" x="8636000" y="2159000"/>
          <p14:tracePt t="53491" x="8629650" y="2178050"/>
          <p14:tracePt t="53508" x="8616950" y="2197100"/>
          <p14:tracePt t="54934" x="8610600" y="2203450"/>
          <p14:tracePt t="54947" x="8604250" y="2209800"/>
          <p14:tracePt t="54956" x="8591550" y="2228850"/>
          <p14:tracePt t="54963" x="8566150" y="2254250"/>
          <p14:tracePt t="54974" x="8534400" y="2298700"/>
          <p14:tracePt t="54991" x="8382000" y="2425700"/>
          <p14:tracePt t="55009" x="8172450" y="2584450"/>
          <p14:tracePt t="55024" x="7924800" y="2755900"/>
          <p14:tracePt t="55042" x="7639050" y="2908300"/>
          <p14:tracePt t="55057" x="7442200" y="3009900"/>
          <p14:tracePt t="55075" x="7308850" y="3098800"/>
          <p14:tracePt t="55076" x="7258050" y="3143250"/>
          <p14:tracePt t="55091" x="7207250" y="3181350"/>
          <p14:tracePt t="55092" x="7175500" y="3213100"/>
          <p14:tracePt t="55108" x="7156450" y="3238500"/>
          <p14:tracePt t="55124" x="7150100" y="3244850"/>
          <p14:tracePt t="55598" x="7143750" y="3251200"/>
          <p14:tracePt t="55605" x="7137400" y="3251200"/>
          <p14:tracePt t="55612" x="7118350" y="3257550"/>
          <p14:tracePt t="55625" x="7073900" y="3263900"/>
          <p14:tracePt t="55641" x="7048500" y="32639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0393-5ADB-A3C6-2FAB-1043140F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3900"/>
            <a:ext cx="10515600" cy="48830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3. Use sqlAlchemy and pandas to query database.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BB3B5-8F98-50DF-102D-33F29A9A1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271626"/>
            <a:ext cx="5407088" cy="441160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Pandas.read_sql</a:t>
            </a:r>
            <a:r>
              <a:rPr lang="en-US" dirty="0"/>
              <a:t>() takes a query and engine object</a:t>
            </a:r>
          </a:p>
          <a:p>
            <a:r>
              <a:rPr lang="en-US" dirty="0"/>
              <a:t>Create sqlAlchemy ‘engine’ object</a:t>
            </a:r>
          </a:p>
          <a:p>
            <a:r>
              <a:rPr lang="en-US" dirty="0"/>
              <a:t>Query needs to be constructed </a:t>
            </a:r>
          </a:p>
          <a:p>
            <a:pPr lvl="1"/>
            <a:r>
              <a:rPr lang="en-US" dirty="0"/>
              <a:t>Initiate ‘Table’ object</a:t>
            </a:r>
          </a:p>
          <a:p>
            <a:pPr lvl="1"/>
            <a:r>
              <a:rPr lang="en-US" dirty="0"/>
              <a:t>Write query with Select().where().join() functions</a:t>
            </a:r>
          </a:p>
          <a:p>
            <a:pPr lvl="1"/>
            <a:r>
              <a:rPr lang="en-US" dirty="0"/>
              <a:t>Example query to select only inbred maize genotypes from md and join with field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5076-ABBA-ACEC-0A5C-B16F26F3E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69" y="3803586"/>
            <a:ext cx="3102180" cy="60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97E68-B7DC-1392-9637-F7BD7B419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939" y="5328574"/>
            <a:ext cx="1814210" cy="709315"/>
          </a:xfrm>
          <a:prstGeom prst="rect">
            <a:avLst/>
          </a:prstGeom>
        </p:spPr>
      </p:pic>
      <p:pic>
        <p:nvPicPr>
          <p:cNvPr id="9" name="Picture 4" descr="Selecting a Pricing Tier in Azure: SQL Database DTUs | DMC, Inc.">
            <a:extLst>
              <a:ext uri="{FF2B5EF4-FFF2-40B4-BE49-F238E27FC236}">
                <a16:creationId xmlns:a16="http://schemas.microsoft.com/office/drawing/2014/main" id="{6BBA63EF-84DD-5AD3-F1FE-84AA8A33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57" y="1271626"/>
            <a:ext cx="1608292" cy="16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CD419C-8346-538B-90E8-545509CB33BA}"/>
              </a:ext>
            </a:extLst>
          </p:cNvPr>
          <p:cNvSpPr txBox="1"/>
          <p:nvPr/>
        </p:nvSpPr>
        <p:spPr>
          <a:xfrm>
            <a:off x="9626104" y="2106847"/>
            <a:ext cx="1458897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1CA68-1326-6EFF-9F79-888C7877E400}"/>
              </a:ext>
            </a:extLst>
          </p:cNvPr>
          <p:cNvSpPr txBox="1"/>
          <p:nvPr/>
        </p:nvSpPr>
        <p:spPr>
          <a:xfrm>
            <a:off x="9626104" y="5328574"/>
            <a:ext cx="1458897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modelling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1FF4A-71DF-D6CF-2C47-7A805E05F196}"/>
              </a:ext>
            </a:extLst>
          </p:cNvPr>
          <p:cNvCxnSpPr>
            <a:cxnSpLocks/>
          </p:cNvCxnSpPr>
          <p:nvPr/>
        </p:nvCxnSpPr>
        <p:spPr>
          <a:xfrm flipV="1">
            <a:off x="8045214" y="2997630"/>
            <a:ext cx="0" cy="71194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35DFC8-EE91-D5F5-10C7-59EB7A5B8B92}"/>
              </a:ext>
            </a:extLst>
          </p:cNvPr>
          <p:cNvCxnSpPr>
            <a:cxnSpLocks/>
          </p:cNvCxnSpPr>
          <p:nvPr/>
        </p:nvCxnSpPr>
        <p:spPr>
          <a:xfrm flipV="1">
            <a:off x="8074506" y="4406788"/>
            <a:ext cx="0" cy="79218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C94385-2C36-323B-7BBB-616BFCB08C90}"/>
              </a:ext>
            </a:extLst>
          </p:cNvPr>
          <p:cNvSpPr txBox="1"/>
          <p:nvPr/>
        </p:nvSpPr>
        <p:spPr>
          <a:xfrm>
            <a:off x="9626104" y="3803586"/>
            <a:ext cx="1458897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Transfer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DD0E61-CE6E-C0AA-9A45-4413EFE72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911" y="5371138"/>
            <a:ext cx="5669547" cy="103296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D1E2B95-666A-5A22-02D5-C399B9EB10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684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88"/>
    </mc:Choice>
    <mc:Fallback>
      <p:transition spd="slow" advTm="84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9" x="7035800" y="3263900"/>
          <p14:tracePt t="2345" x="7023100" y="3270250"/>
          <p14:tracePt t="2361" x="6991350" y="3282950"/>
          <p14:tracePt t="2379" x="6908800" y="3321050"/>
          <p14:tracePt t="2395" x="6794500" y="3359150"/>
          <p14:tracePt t="2411" x="6654800" y="3403600"/>
          <p14:tracePt t="2429" x="6515100" y="3454400"/>
          <p14:tracePt t="2445" x="6400800" y="3479800"/>
          <p14:tracePt t="2462" x="6330950" y="3505200"/>
          <p14:tracePt t="2478" x="6280150" y="3517900"/>
          <p14:tracePt t="2495" x="6254750" y="3530600"/>
          <p14:tracePt t="2512" x="6248400" y="3536950"/>
          <p14:tracePt t="2513" x="6242050" y="3536950"/>
          <p14:tracePt t="2529" x="6235700" y="3536950"/>
          <p14:tracePt t="2545" x="6229350" y="3543300"/>
          <p14:tracePt t="2561" x="6223000" y="3543300"/>
          <p14:tracePt t="2731" x="6216650" y="3543300"/>
          <p14:tracePt t="2738" x="6210300" y="3543300"/>
          <p14:tracePt t="2753" x="6203950" y="3543300"/>
          <p14:tracePt t="2769" x="6197600" y="3543300"/>
          <p14:tracePt t="2785" x="6191250" y="3543300"/>
          <p14:tracePt t="2795" x="6184900" y="3543300"/>
          <p14:tracePt t="2811" x="6184900" y="3549650"/>
          <p14:tracePt t="2828" x="6178550" y="3549650"/>
          <p14:tracePt t="2845" x="6172200" y="3549650"/>
          <p14:tracePt t="2947" x="6165850" y="3549650"/>
          <p14:tracePt t="2955" x="6159500" y="3549650"/>
          <p14:tracePt t="2968" x="6153150" y="3549650"/>
          <p14:tracePt t="2993" x="6146800" y="3549650"/>
          <p14:tracePt t="3017" x="6140450" y="3549650"/>
          <p14:tracePt t="3025" x="6140450" y="3556000"/>
          <p14:tracePt t="3032" x="6134100" y="3556000"/>
          <p14:tracePt t="3048" x="6127750" y="3556000"/>
          <p14:tracePt t="3064" x="6121400" y="3556000"/>
          <p14:tracePt t="3081" x="6115050" y="3556000"/>
          <p14:tracePt t="3095" x="6108700" y="3556000"/>
          <p14:tracePt t="3111" x="6102350" y="3556000"/>
          <p14:tracePt t="3129" x="6096000" y="3556000"/>
          <p14:tracePt t="3145" x="6089650" y="3556000"/>
          <p14:tracePt t="3421" x="6083300" y="3556000"/>
          <p14:tracePt t="3433" x="6076950" y="3556000"/>
          <p14:tracePt t="3441" x="6070600" y="3556000"/>
          <p14:tracePt t="3448" x="6064250" y="3556000"/>
          <p14:tracePt t="3462" x="6057900" y="3556000"/>
          <p14:tracePt t="3479" x="6038850" y="3556000"/>
          <p14:tracePt t="3495" x="6019800" y="3556000"/>
          <p14:tracePt t="3512" x="5988050" y="3556000"/>
          <p14:tracePt t="3529" x="5956300" y="3556000"/>
          <p14:tracePt t="3545" x="5930900" y="3556000"/>
          <p14:tracePt t="3562" x="5905500" y="3549650"/>
          <p14:tracePt t="3579" x="5880100" y="3543300"/>
          <p14:tracePt t="3596" x="5854700" y="3530600"/>
          <p14:tracePt t="3612" x="5829300" y="3517900"/>
          <p14:tracePt t="3629" x="5816600" y="3511550"/>
          <p14:tracePt t="8061" x="5810250" y="3505200"/>
          <p14:tracePt t="8074" x="5810250" y="3498850"/>
          <p14:tracePt t="8081" x="5822950" y="3486150"/>
          <p14:tracePt t="8096" x="5848350" y="3460750"/>
          <p14:tracePt t="8111" x="5854700" y="3448050"/>
          <p14:tracePt t="8128" x="5873750" y="3422650"/>
          <p14:tracePt t="8146" x="5880100" y="3397250"/>
          <p14:tracePt t="8162" x="5880100" y="3384550"/>
          <p14:tracePt t="8179" x="5880100" y="3365500"/>
          <p14:tracePt t="8195" x="5867400" y="3365500"/>
          <p14:tracePt t="8212" x="5861050" y="3365500"/>
          <p14:tracePt t="8228" x="5854700" y="3365500"/>
          <p14:tracePt t="8245" x="5848350" y="3365500"/>
          <p14:tracePt t="8262" x="5829300" y="3365500"/>
          <p14:tracePt t="8278" x="5803900" y="3371850"/>
          <p14:tracePt t="8295" x="5753100" y="3397250"/>
          <p14:tracePt t="8312" x="5702300" y="3416300"/>
          <p14:tracePt t="8313" x="5676900" y="3429000"/>
          <p14:tracePt t="8328" x="5613400" y="3448050"/>
          <p14:tracePt t="8345" x="5524500" y="3473450"/>
          <p14:tracePt t="8361" x="5461000" y="3486150"/>
          <p14:tracePt t="8379" x="5416550" y="3492500"/>
          <p14:tracePt t="8395" x="5410200" y="3492500"/>
          <p14:tracePt t="8441" x="5403850" y="3492500"/>
          <p14:tracePt t="8449" x="5397500" y="3492500"/>
          <p14:tracePt t="8466" x="5391150" y="3492500"/>
          <p14:tracePt t="8479" x="5384800" y="3492500"/>
          <p14:tracePt t="8495" x="5378450" y="3486150"/>
          <p14:tracePt t="8512" x="5359400" y="3473450"/>
          <p14:tracePt t="8529" x="5340350" y="3460750"/>
          <p14:tracePt t="9754" x="5334000" y="3460750"/>
          <p14:tracePt t="9769" x="5327650" y="3460750"/>
          <p14:tracePt t="9779" x="5321300" y="3460750"/>
          <p14:tracePt t="9795" x="5295900" y="3460750"/>
          <p14:tracePt t="9812" x="5257800" y="3460750"/>
          <p14:tracePt t="9829" x="5194300" y="3454400"/>
          <p14:tracePt t="9845" x="5118100" y="3454400"/>
          <p14:tracePt t="9862" x="5029200" y="3454400"/>
          <p14:tracePt t="9879" x="4946650" y="3441700"/>
          <p14:tracePt t="9895" x="4851400" y="3441700"/>
          <p14:tracePt t="9912" x="4775200" y="3441700"/>
          <p14:tracePt t="9913" x="4737100" y="3441700"/>
          <p14:tracePt t="9929" x="4705350" y="3441700"/>
          <p14:tracePt t="9945" x="4699000" y="3441700"/>
          <p14:tracePt t="10950" x="4692650" y="3435350"/>
          <p14:tracePt t="10955" x="4686300" y="3435350"/>
          <p14:tracePt t="10962" x="4679950" y="3435350"/>
          <p14:tracePt t="10978" x="4673600" y="3429000"/>
          <p14:tracePt t="13291" x="4673600" y="3422650"/>
          <p14:tracePt t="18524" x="4673600" y="3416300"/>
          <p14:tracePt t="18530" x="4673600" y="3409950"/>
          <p14:tracePt t="18915" x="4667250" y="3403600"/>
          <p14:tracePt t="18929" x="4667250" y="3397250"/>
          <p14:tracePt t="18946" x="4660900" y="3390900"/>
          <p14:tracePt t="18953" x="4660900" y="3384550"/>
          <p14:tracePt t="18962" x="4654550" y="3384550"/>
          <p14:tracePt t="19846" x="4654550" y="3378200"/>
          <p14:tracePt t="19866" x="4660900" y="3371850"/>
          <p14:tracePt t="19878" x="4660900" y="3359150"/>
          <p14:tracePt t="19894" x="4673600" y="3333750"/>
          <p14:tracePt t="19912" x="4699000" y="3257550"/>
          <p14:tracePt t="19913" x="4705350" y="3213100"/>
          <p14:tracePt t="19928" x="4718050" y="3162300"/>
          <p14:tracePt t="19929" x="4730750" y="3111500"/>
          <p14:tracePt t="19945" x="4743450" y="3028950"/>
          <p14:tracePt t="19961" x="4749800" y="2965450"/>
          <p14:tracePt t="19978" x="4749800" y="2914650"/>
          <p14:tracePt t="19994" x="4749800" y="2870200"/>
          <p14:tracePt t="20011" x="4749800" y="2844800"/>
          <p14:tracePt t="20028" x="4749800" y="2825750"/>
          <p14:tracePt t="20515" x="4749800" y="2819400"/>
          <p14:tracePt t="20531" x="4749800" y="2813050"/>
          <p14:tracePt t="20537" x="4749800" y="2806700"/>
          <p14:tracePt t="20545" x="4743450" y="2800350"/>
          <p14:tracePt t="20562" x="4724400" y="2781300"/>
          <p14:tracePt t="20578" x="4705350" y="2755900"/>
          <p14:tracePt t="20595" x="4686300" y="2730500"/>
          <p14:tracePt t="20611" x="4667250" y="2711450"/>
          <p14:tracePt t="20629" x="4648200" y="2692400"/>
          <p14:tracePt t="20644" x="4629150" y="2673350"/>
          <p14:tracePt t="20661" x="4603750" y="2654300"/>
          <p14:tracePt t="20678" x="4565650" y="2628900"/>
          <p14:tracePt t="20695" x="4533900" y="2597150"/>
          <p14:tracePt t="20711" x="4489450" y="2559050"/>
          <p14:tracePt t="20729" x="4394200" y="2470150"/>
          <p14:tracePt t="20746" x="4349750" y="2425700"/>
          <p14:tracePt t="20761" x="4318000" y="2400300"/>
          <p14:tracePt t="20778" x="4298950" y="2368550"/>
          <p14:tracePt t="20794" x="4286250" y="2343150"/>
          <p14:tracePt t="20812" x="4279900" y="2336800"/>
          <p14:tracePt t="20828" x="4273550" y="2336800"/>
          <p14:tracePt t="20845" x="4273550" y="2330450"/>
          <p14:tracePt t="26083" x="4273550" y="2324100"/>
          <p14:tracePt t="26088" x="4273550" y="2317750"/>
          <p14:tracePt t="26964" x="4273550" y="2324100"/>
          <p14:tracePt t="26978" x="4279900" y="2324100"/>
          <p14:tracePt t="26984" x="4279900" y="2330450"/>
          <p14:tracePt t="26995" x="4286250" y="2330450"/>
          <p14:tracePt t="27011" x="4298950" y="2336800"/>
          <p14:tracePt t="27027" x="4318000" y="2349500"/>
          <p14:tracePt t="27044" x="4343400" y="2355850"/>
          <p14:tracePt t="27061" x="4368800" y="2355850"/>
          <p14:tracePt t="27078" x="4394200" y="2362200"/>
          <p14:tracePt t="27094" x="4413250" y="2362200"/>
          <p14:tracePt t="27110" x="4438650" y="2362200"/>
          <p14:tracePt t="27128" x="4451350" y="2362200"/>
          <p14:tracePt t="27129" x="4457700" y="2362200"/>
          <p14:tracePt t="27145" x="4470400" y="2362200"/>
          <p14:tracePt t="27161" x="4476750" y="2362200"/>
          <p14:tracePt t="27178" x="4483100" y="2362200"/>
          <p14:tracePt t="27195" x="4495800" y="2362200"/>
          <p14:tracePt t="27211" x="4508500" y="2355850"/>
          <p14:tracePt t="27228" x="4533900" y="2355850"/>
          <p14:tracePt t="27245" x="4565650" y="2349500"/>
          <p14:tracePt t="27261" x="4597400" y="2349500"/>
          <p14:tracePt t="27278" x="4629150" y="2349500"/>
          <p14:tracePt t="27294" x="4667250" y="2349500"/>
          <p14:tracePt t="27311" x="4711700" y="2349500"/>
          <p14:tracePt t="27327" x="4781550" y="2349500"/>
          <p14:tracePt t="27344" x="4921250" y="2349500"/>
          <p14:tracePt t="27361" x="4997450" y="2349500"/>
          <p14:tracePt t="27377" x="5054600" y="2355850"/>
          <p14:tracePt t="27394" x="5099050" y="2355850"/>
          <p14:tracePt t="27411" x="5118100" y="2355850"/>
          <p14:tracePt t="27466" x="5124450" y="2355850"/>
          <p14:tracePt t="27923" x="5118100" y="2355850"/>
          <p14:tracePt t="27930" x="5105400" y="2355850"/>
          <p14:tracePt t="27946" x="5054600" y="2355850"/>
          <p14:tracePt t="27961" x="4927600" y="2387600"/>
          <p14:tracePt t="27978" x="4749800" y="2419350"/>
          <p14:tracePt t="27995" x="4502150" y="2463800"/>
          <p14:tracePt t="28011" x="4298950" y="2514600"/>
          <p14:tracePt t="28027" x="4191000" y="2540000"/>
          <p14:tracePt t="28048" x="4178300" y="2540000"/>
          <p14:tracePt t="28061" x="4171950" y="2540000"/>
          <p14:tracePt t="28077" x="4191000" y="2540000"/>
          <p14:tracePt t="28095" x="4235450" y="2527300"/>
          <p14:tracePt t="28111" x="4305300" y="2514600"/>
          <p14:tracePt t="28128" x="4375150" y="2489200"/>
          <p14:tracePt t="28129" x="4406900" y="2482850"/>
          <p14:tracePt t="28145" x="4451350" y="2470150"/>
          <p14:tracePt t="28161" x="4476750" y="2463800"/>
          <p14:tracePt t="28178" x="4489450" y="2457450"/>
          <p14:tracePt t="28194" x="4502150" y="2457450"/>
          <p14:tracePt t="28212" x="4508500" y="2451100"/>
          <p14:tracePt t="28227" x="4514850" y="2451100"/>
          <p14:tracePt t="28245" x="4533900" y="2444750"/>
          <p14:tracePt t="28261" x="4540250" y="2444750"/>
          <p14:tracePt t="28278" x="4546600" y="2438400"/>
          <p14:tracePt t="28294" x="4552950" y="2438400"/>
          <p14:tracePt t="28311" x="4565650" y="2438400"/>
          <p14:tracePt t="28327" x="4572000" y="2438400"/>
          <p14:tracePt t="28344" x="4578350" y="2438400"/>
          <p14:tracePt t="28361" x="4591050" y="2432050"/>
          <p14:tracePt t="28426" x="4584700" y="2432050"/>
          <p14:tracePt t="28434" x="4578350" y="2432050"/>
          <p14:tracePt t="28445" x="4565650" y="2438400"/>
          <p14:tracePt t="28461" x="4527550" y="2438400"/>
          <p14:tracePt t="28478" x="4457700" y="2451100"/>
          <p14:tracePt t="28494" x="4368800" y="2457450"/>
          <p14:tracePt t="28512" x="4286250" y="2457450"/>
          <p14:tracePt t="28513" x="4241800" y="2457450"/>
          <p14:tracePt t="28528" x="4140200" y="2463800"/>
          <p14:tracePt t="28544" x="4095750" y="2463800"/>
          <p14:tracePt t="28561" x="3943350" y="2470150"/>
          <p14:tracePt t="28578" x="3816350" y="2482850"/>
          <p14:tracePt t="28595" x="3702050" y="2495550"/>
          <p14:tracePt t="28611" x="3606800" y="2501900"/>
          <p14:tracePt t="28627" x="3517900" y="2514600"/>
          <p14:tracePt t="28645" x="3441700" y="2527300"/>
          <p14:tracePt t="28661" x="3352800" y="2540000"/>
          <p14:tracePt t="28678" x="3257550" y="2565400"/>
          <p14:tracePt t="28694" x="3143250" y="2590800"/>
          <p14:tracePt t="28712" x="3028950" y="2603500"/>
          <p14:tracePt t="28713" x="2971800" y="2609850"/>
          <p14:tracePt t="28728" x="2901950" y="2616200"/>
          <p14:tracePt t="28729" x="2832100" y="2622550"/>
          <p14:tracePt t="28745" x="2736850" y="2635250"/>
          <p14:tracePt t="28761" x="2667000" y="2647950"/>
          <p14:tracePt t="28778" x="2622550" y="2654300"/>
          <p14:tracePt t="28794" x="2590800" y="2667000"/>
          <p14:tracePt t="28811" x="2578100" y="2667000"/>
          <p14:tracePt t="30560" x="2578100" y="2673350"/>
          <p14:tracePt t="30576" x="2578100" y="2679700"/>
          <p14:tracePt t="30584" x="2578100" y="2686050"/>
          <p14:tracePt t="30600" x="2578100" y="2692400"/>
          <p14:tracePt t="30616" x="2578100" y="2698750"/>
          <p14:tracePt t="31097" x="2584450" y="2698750"/>
          <p14:tracePt t="31105" x="2590800" y="2698750"/>
          <p14:tracePt t="31112" x="2597150" y="2698750"/>
          <p14:tracePt t="31127" x="2603500" y="2698750"/>
          <p14:tracePt t="31144" x="2622550" y="2698750"/>
          <p14:tracePt t="31160" x="2635250" y="2698750"/>
          <p14:tracePt t="31177" x="2641600" y="2698750"/>
          <p14:tracePt t="31193" x="2647950" y="2698750"/>
          <p14:tracePt t="31210" x="2654300" y="2698750"/>
          <p14:tracePt t="31227" x="2667000" y="2705100"/>
          <p14:tracePt t="31243" x="2679700" y="2705100"/>
          <p14:tracePt t="31260" x="2692400" y="2711450"/>
          <p14:tracePt t="31277" x="2717800" y="2711450"/>
          <p14:tracePt t="31293" x="2743200" y="2711450"/>
          <p14:tracePt t="31310" x="2781300" y="2711450"/>
          <p14:tracePt t="31327" x="2832100" y="2711450"/>
          <p14:tracePt t="31343" x="2901950" y="2711450"/>
          <p14:tracePt t="31344" x="2927350" y="2711450"/>
          <p14:tracePt t="31360" x="2997200" y="2711450"/>
          <p14:tracePt t="31376" x="3067050" y="2711450"/>
          <p14:tracePt t="31393" x="3124200" y="2711450"/>
          <p14:tracePt t="31410" x="3168650" y="2705100"/>
          <p14:tracePt t="31427" x="3200400" y="2705100"/>
          <p14:tracePt t="31443" x="3225800" y="2705100"/>
          <p14:tracePt t="31460" x="3251200" y="2705100"/>
          <p14:tracePt t="31477" x="3276600" y="2705100"/>
          <p14:tracePt t="31493" x="3302000" y="2698750"/>
          <p14:tracePt t="31510" x="3340100" y="2698750"/>
          <p14:tracePt t="31527" x="3390900" y="2698750"/>
          <p14:tracePt t="31544" x="3460750" y="2692400"/>
          <p14:tracePt t="31544" x="3511550" y="2692400"/>
          <p14:tracePt t="31561" x="3638550" y="2686050"/>
          <p14:tracePt t="31581" x="3816350" y="2686050"/>
          <p14:tracePt t="31594" x="4089400" y="2711450"/>
          <p14:tracePt t="31611" x="4311650" y="2736850"/>
          <p14:tracePt t="31628" x="4457700" y="2749550"/>
          <p14:tracePt t="31643" x="4533900" y="2762250"/>
          <p14:tracePt t="31661" x="4546600" y="2762250"/>
          <p14:tracePt t="31828" x="4552950" y="2762250"/>
          <p14:tracePt t="31834" x="4565650" y="2762250"/>
          <p14:tracePt t="31845" x="4565650" y="2768600"/>
          <p14:tracePt t="31861" x="4578350" y="2774950"/>
          <p14:tracePt t="31878" x="4597400" y="2774950"/>
          <p14:tracePt t="31894" x="4622800" y="2774950"/>
          <p14:tracePt t="31911" x="4660900" y="2787650"/>
          <p14:tracePt t="31912" x="4679950" y="2794000"/>
          <p14:tracePt t="31927" x="4699000" y="2794000"/>
          <p14:tracePt t="31929" x="4718050" y="2800350"/>
          <p14:tracePt t="31945" x="4781550" y="2832100"/>
          <p14:tracePt t="31961" x="4876800" y="2870200"/>
          <p14:tracePt t="31978" x="5003800" y="2914650"/>
          <p14:tracePt t="31994" x="5124450" y="2965450"/>
          <p14:tracePt t="32011" x="5264150" y="3016250"/>
          <p14:tracePt t="32027" x="5403850" y="3060700"/>
          <p14:tracePt t="32044" x="5518150" y="3105150"/>
          <p14:tracePt t="32061" x="5594350" y="3143250"/>
          <p14:tracePt t="32078" x="5638800" y="3162300"/>
          <p14:tracePt t="32094" x="5664200" y="3181350"/>
          <p14:tracePt t="32111" x="5689600" y="3200400"/>
          <p14:tracePt t="32128" x="5702300" y="3206750"/>
          <p14:tracePt t="32129" x="5702300" y="3213100"/>
          <p14:tracePt t="32145" x="5708650" y="3219450"/>
          <p14:tracePt t="32161" x="5708650" y="3225800"/>
          <p14:tracePt t="32177" x="5715000" y="3225800"/>
          <p14:tracePt t="32195" x="5721350" y="3238500"/>
          <p14:tracePt t="32210" x="5727700" y="3244850"/>
          <p14:tracePt t="32227" x="5740400" y="3270250"/>
          <p14:tracePt t="32244" x="5753100" y="3295650"/>
          <p14:tracePt t="32260" x="5765800" y="3321050"/>
          <p14:tracePt t="32277" x="5784850" y="3346450"/>
          <p14:tracePt t="32294" x="5803900" y="3365500"/>
          <p14:tracePt t="32311" x="5816600" y="3378200"/>
          <p14:tracePt t="32313" x="5822950" y="3384550"/>
          <p14:tracePt t="32328" x="5829300" y="3390900"/>
          <p14:tracePt t="32344" x="5835650" y="3397250"/>
          <p14:tracePt t="32345" x="5842000" y="3397250"/>
          <p14:tracePt t="32360" x="5842000" y="3403600"/>
          <p14:tracePt t="34241" x="5848350" y="3403600"/>
          <p14:tracePt t="34339" x="5854700" y="3403600"/>
          <p14:tracePt t="34362" x="5854700" y="3397250"/>
          <p14:tracePt t="34515" x="5848350" y="3397250"/>
          <p14:tracePt t="34523" x="5848350" y="3390900"/>
          <p14:tracePt t="34529" x="5835650" y="3384550"/>
          <p14:tracePt t="34545" x="5822950" y="3365500"/>
          <p14:tracePt t="34561" x="5822950" y="3359150"/>
          <p14:tracePt t="36173" x="5822950" y="3365500"/>
          <p14:tracePt t="36931" x="5816600" y="3365500"/>
          <p14:tracePt t="36939" x="5816600" y="3359150"/>
          <p14:tracePt t="37347" x="5810250" y="3359150"/>
          <p14:tracePt t="37369" x="5822950" y="3365500"/>
          <p14:tracePt t="37378" x="5835650" y="3371850"/>
          <p14:tracePt t="37385" x="5861050" y="3384550"/>
          <p14:tracePt t="37394" x="5905500" y="3403600"/>
          <p14:tracePt t="37410" x="6019800" y="3448050"/>
          <p14:tracePt t="37428" x="6178550" y="3498850"/>
          <p14:tracePt t="37444" x="6375400" y="3568700"/>
          <p14:tracePt t="37461" x="6515100" y="3625850"/>
          <p14:tracePt t="37478" x="6623050" y="3683000"/>
          <p14:tracePt t="37495" x="6724650" y="3746500"/>
          <p14:tracePt t="37511" x="6819900" y="3829050"/>
          <p14:tracePt t="37528" x="6915150" y="3924300"/>
          <p14:tracePt t="37529" x="6959600" y="3975100"/>
          <p14:tracePt t="37544" x="7061200" y="4076700"/>
          <p14:tracePt t="37561" x="7131050" y="4146550"/>
          <p14:tracePt t="37578" x="7175500" y="4203700"/>
          <p14:tracePt t="37594" x="7200900" y="4229100"/>
          <p14:tracePt t="37611" x="7213600" y="4254500"/>
          <p14:tracePt t="37627" x="7219950" y="4260850"/>
          <p14:tracePt t="38785" x="7219950" y="4267200"/>
          <p14:tracePt t="38801" x="7219950" y="4273550"/>
          <p14:tracePt t="38817" x="7219950" y="4279900"/>
          <p14:tracePt t="38832" x="7219950" y="4286250"/>
          <p14:tracePt t="38841" x="7219950" y="4292600"/>
          <p14:tracePt t="38857" x="7219950" y="4298950"/>
          <p14:tracePt t="38873" x="7219950" y="4305300"/>
          <p14:tracePt t="38889" x="7226300" y="4318000"/>
          <p14:tracePt t="38905" x="7232650" y="4324350"/>
          <p14:tracePt t="38921" x="7232650" y="4330700"/>
          <p14:tracePt t="38944" x="7232650" y="4337050"/>
          <p14:tracePt t="38969" x="7239000" y="4337050"/>
          <p14:tracePt t="38977" x="7239000" y="4343400"/>
          <p14:tracePt t="39043" x="7239000" y="4349750"/>
          <p14:tracePt t="39058" x="7239000" y="4362450"/>
          <p14:tracePt t="39065" x="7245350" y="4368800"/>
          <p14:tracePt t="39078" x="7251700" y="4375150"/>
          <p14:tracePt t="39094" x="7251700" y="4400550"/>
          <p14:tracePt t="39111" x="7264400" y="4419600"/>
          <p14:tracePt t="39127" x="7264400" y="4425950"/>
          <p14:tracePt t="39144" x="7264400" y="4432300"/>
          <p14:tracePt t="39267" x="7264400" y="4438650"/>
          <p14:tracePt t="39306" x="7258050" y="4432300"/>
          <p14:tracePt t="39314" x="7251700" y="4432300"/>
          <p14:tracePt t="39329" x="7239000" y="4419600"/>
          <p14:tracePt t="39344" x="7232650" y="4413250"/>
          <p14:tracePt t="39361" x="7207250" y="4394200"/>
          <p14:tracePt t="39377" x="7188200" y="4375150"/>
          <p14:tracePt t="39393" x="7169150" y="4349750"/>
          <p14:tracePt t="39411" x="7150100" y="4324350"/>
          <p14:tracePt t="39427" x="7124700" y="4292600"/>
          <p14:tracePt t="39444" x="7105650" y="4260850"/>
          <p14:tracePt t="39460" x="7080250" y="4229100"/>
          <p14:tracePt t="39478" x="7054850" y="4203700"/>
          <p14:tracePt t="39494" x="7035800" y="4184650"/>
          <p14:tracePt t="39511" x="7010400" y="4165600"/>
          <p14:tracePt t="39527" x="6997700" y="4152900"/>
          <p14:tracePt t="39544" x="6978650" y="4140200"/>
          <p14:tracePt t="39561" x="6946900" y="4114800"/>
          <p14:tracePt t="39577" x="6921500" y="4095750"/>
          <p14:tracePt t="39593" x="6896100" y="4076700"/>
          <p14:tracePt t="39611" x="6858000" y="4051300"/>
          <p14:tracePt t="39627" x="6813550" y="4013200"/>
          <p14:tracePt t="39644" x="6769100" y="3981450"/>
          <p14:tracePt t="39660" x="6724650" y="3949700"/>
          <p14:tracePt t="39677" x="6692900" y="3930650"/>
          <p14:tracePt t="39694" x="6661150" y="3905250"/>
          <p14:tracePt t="39711" x="6642100" y="3892550"/>
          <p14:tracePt t="39727" x="6610350" y="3867150"/>
          <p14:tracePt t="39743" x="6572250" y="3841750"/>
          <p14:tracePt t="39761" x="6502400" y="3803650"/>
          <p14:tracePt t="39777" x="6438900" y="3771900"/>
          <p14:tracePt t="39793" x="6362700" y="3746500"/>
          <p14:tracePt t="39811" x="6254750" y="3714750"/>
          <p14:tracePt t="39827" x="6159500" y="3676650"/>
          <p14:tracePt t="39844" x="6051550" y="3638550"/>
          <p14:tracePt t="39860" x="5924550" y="3594100"/>
          <p14:tracePt t="39877" x="5816600" y="3556000"/>
          <p14:tracePt t="39894" x="5734050" y="3524250"/>
          <p14:tracePt t="39911" x="5676900" y="3498850"/>
          <p14:tracePt t="39927" x="5638800" y="3486150"/>
          <p14:tracePt t="39944" x="5600700" y="3473450"/>
          <p14:tracePt t="39961" x="5594350" y="3473450"/>
          <p14:tracePt t="40316" x="5588000" y="3473450"/>
          <p14:tracePt t="40346" x="5581650" y="3473450"/>
          <p14:tracePt t="40387" x="5575300" y="3473450"/>
          <p14:tracePt t="40899" x="5568950" y="3473450"/>
          <p14:tracePt t="41187" x="5562600" y="3473450"/>
          <p14:tracePt t="41275" x="5562600" y="3479800"/>
          <p14:tracePt t="41290" x="5562600" y="3486150"/>
          <p14:tracePt t="41297" x="5556250" y="3492500"/>
          <p14:tracePt t="41311" x="5556250" y="3505200"/>
          <p14:tracePt t="41328" x="5556250" y="3524250"/>
          <p14:tracePt t="41345" x="5556250" y="3536950"/>
          <p14:tracePt t="41361" x="5556250" y="3530600"/>
          <p14:tracePt t="41377" x="5562600" y="3524250"/>
          <p14:tracePt t="41755" x="5562600" y="3517900"/>
          <p14:tracePt t="41768" x="5562600" y="3511550"/>
          <p14:tracePt t="41801" x="5556250" y="3517900"/>
          <p14:tracePt t="41810" x="5549900" y="3517900"/>
          <p14:tracePt t="41817" x="5537200" y="3517900"/>
          <p14:tracePt t="41827" x="5524500" y="3524250"/>
          <p14:tracePt t="41844" x="5492750" y="3530600"/>
          <p14:tracePt t="41861" x="5454650" y="3549650"/>
          <p14:tracePt t="41877" x="5422900" y="3549650"/>
          <p14:tracePt t="41894" x="5403850" y="3536950"/>
          <p14:tracePt t="41911" x="5378450" y="3524250"/>
          <p14:tracePt t="41927" x="5365750" y="3511550"/>
          <p14:tracePt t="41943" x="5359400" y="3505200"/>
          <p14:tracePt t="41960" x="5353050" y="3492500"/>
          <p14:tracePt t="42331" x="5346700" y="3492500"/>
          <p14:tracePt t="42347" x="5340350" y="3492500"/>
          <p14:tracePt t="42353" x="5334000" y="3492500"/>
          <p14:tracePt t="42361" x="5327650" y="3492500"/>
          <p14:tracePt t="42378" x="5302250" y="3492500"/>
          <p14:tracePt t="42394" x="5276850" y="3492500"/>
          <p14:tracePt t="42410" x="5257800" y="3492500"/>
          <p14:tracePt t="42428" x="5245100" y="3492500"/>
          <p14:tracePt t="42443" x="5238750" y="3492500"/>
          <p14:tracePt t="42811" x="5232400" y="3492500"/>
          <p14:tracePt t="42841" x="5226050" y="3492500"/>
          <p14:tracePt t="42865" x="5219700" y="3492500"/>
          <p14:tracePt t="42995" x="5213350" y="3492500"/>
          <p14:tracePt t="43017" x="5207000" y="3492500"/>
          <p14:tracePt t="43033" x="5200650" y="3492500"/>
          <p14:tracePt t="43048" x="5194300" y="3492500"/>
          <p14:tracePt t="43065" x="5187950" y="3492500"/>
          <p14:tracePt t="43080" x="5181600" y="3492500"/>
          <p14:tracePt t="43089" x="5181600" y="3486150"/>
          <p14:tracePt t="43096" x="5175250" y="3486150"/>
          <p14:tracePt t="43111" x="5168900" y="3486150"/>
          <p14:tracePt t="43127" x="5149850" y="3486150"/>
          <p14:tracePt t="43144" x="5124450" y="3486150"/>
          <p14:tracePt t="43161" x="5086350" y="3486150"/>
          <p14:tracePt t="43177" x="5048250" y="3486150"/>
          <p14:tracePt t="43194" x="5022850" y="3486150"/>
          <p14:tracePt t="43211" x="5003800" y="3486150"/>
          <p14:tracePt t="43227" x="4984750" y="3486150"/>
          <p14:tracePt t="43244" x="4965700" y="3492500"/>
          <p14:tracePt t="43260" x="4959350" y="3492500"/>
          <p14:tracePt t="43277" x="4946650" y="3492500"/>
          <p14:tracePt t="43294" x="4933950" y="3492500"/>
          <p14:tracePt t="43310" x="4927600" y="3492500"/>
          <p14:tracePt t="43327" x="4914900" y="3492500"/>
          <p14:tracePt t="43344" x="4908550" y="3492500"/>
          <p14:tracePt t="43345" x="4902200" y="3492500"/>
          <p14:tracePt t="43361" x="4883150" y="3492500"/>
          <p14:tracePt t="43377" x="4864100" y="3492500"/>
          <p14:tracePt t="43394" x="4838700" y="3492500"/>
          <p14:tracePt t="43411" x="4800600" y="3486150"/>
          <p14:tracePt t="43426" x="4768850" y="3479800"/>
          <p14:tracePt t="43445" x="4737100" y="3479800"/>
          <p14:tracePt t="43460" x="4699000" y="3479800"/>
          <p14:tracePt t="43477" x="4660900" y="3479800"/>
          <p14:tracePt t="43493" x="4622800" y="3479800"/>
          <p14:tracePt t="43511" x="4578350" y="3479800"/>
          <p14:tracePt t="43527" x="4540250" y="3479800"/>
          <p14:tracePt t="43544" x="4508500" y="3479800"/>
          <p14:tracePt t="43560" x="4470400" y="3479800"/>
          <p14:tracePt t="43576" x="4451350" y="3479800"/>
          <p14:tracePt t="43593" x="4432300" y="3486150"/>
          <p14:tracePt t="43610" x="4413250" y="3492500"/>
          <p14:tracePt t="43628" x="4394200" y="3492500"/>
          <p14:tracePt t="43644" x="4375150" y="3492500"/>
          <p14:tracePt t="43661" x="4349750" y="3492500"/>
          <p14:tracePt t="43677" x="4311650" y="3492500"/>
          <p14:tracePt t="43694" x="4260850" y="3479800"/>
          <p14:tracePt t="43710" x="4203700" y="3473450"/>
          <p14:tracePt t="43727" x="4152900" y="3467100"/>
          <p14:tracePt t="43728" x="4133850" y="3467100"/>
          <p14:tracePt t="43744" x="4108450" y="3467100"/>
          <p14:tracePt t="43746" x="4089400" y="3467100"/>
          <p14:tracePt t="43761" x="4051300" y="3460750"/>
          <p14:tracePt t="43778" x="4019550" y="3460750"/>
          <p14:tracePt t="43793" x="3987800" y="3460750"/>
          <p14:tracePt t="43811" x="3943350" y="3460750"/>
          <p14:tracePt t="43827" x="3898900" y="3460750"/>
          <p14:tracePt t="43844" x="3835400" y="3460750"/>
          <p14:tracePt t="43860" x="3790950" y="3460750"/>
          <p14:tracePt t="43877" x="3746500" y="3460750"/>
          <p14:tracePt t="43893" x="3708400" y="3467100"/>
          <p14:tracePt t="43911" x="3683000" y="3467100"/>
          <p14:tracePt t="43927" x="3657600" y="3467100"/>
          <p14:tracePt t="43944" x="3632200" y="3473450"/>
          <p14:tracePt t="43961" x="3606800" y="3473450"/>
          <p14:tracePt t="43977" x="3594100" y="3473450"/>
          <p14:tracePt t="43994" x="3575050" y="3473450"/>
          <p14:tracePt t="44010" x="3549650" y="3473450"/>
          <p14:tracePt t="44027" x="3524250" y="3473450"/>
          <p14:tracePt t="44044" x="3492500" y="3479800"/>
          <p14:tracePt t="44060" x="3454400" y="3479800"/>
          <p14:tracePt t="44077" x="3422650" y="3492500"/>
          <p14:tracePt t="44093" x="3378200" y="3505200"/>
          <p14:tracePt t="44111" x="3327400" y="3511550"/>
          <p14:tracePt t="44127" x="3282950" y="3524250"/>
          <p14:tracePt t="44144" x="3238500" y="3530600"/>
          <p14:tracePt t="44145" x="3219450" y="3530600"/>
          <p14:tracePt t="44161" x="3194050" y="3543300"/>
          <p14:tracePt t="44178" x="3175000" y="3543300"/>
          <p14:tracePt t="44194" x="3168650" y="3543300"/>
          <p14:tracePt t="44211" x="3155950" y="3549650"/>
          <p14:tracePt t="44227" x="3143250" y="3549650"/>
          <p14:tracePt t="44244" x="3136900" y="3556000"/>
          <p14:tracePt t="44260" x="3130550" y="3556000"/>
          <p14:tracePt t="44277" x="3124200" y="3556000"/>
          <p14:tracePt t="44293" x="3117850" y="3556000"/>
          <p14:tracePt t="44313" x="3111500" y="3556000"/>
          <p14:tracePt t="44329" x="3105150" y="3556000"/>
          <p14:tracePt t="44345" x="3098800" y="3556000"/>
          <p14:tracePt t="44361" x="3092450" y="3556000"/>
          <p14:tracePt t="44378" x="3086100" y="3556000"/>
          <p14:tracePt t="44394" x="3079750" y="3562350"/>
          <p14:tracePt t="44506" x="3073400" y="3562350"/>
          <p14:tracePt t="44531" x="3073400" y="3568700"/>
          <p14:tracePt t="44723" x="3067050" y="3568700"/>
          <p14:tracePt t="44963" x="3060700" y="3568700"/>
          <p14:tracePt t="45251" x="3054350" y="3568700"/>
          <p14:tracePt t="45291" x="3048000" y="3568700"/>
          <p14:tracePt t="45313" x="3041650" y="3568700"/>
          <p14:tracePt t="45346" x="3035300" y="3568700"/>
          <p14:tracePt t="45362" x="3028950" y="3568700"/>
          <p14:tracePt t="45378" x="3028950" y="3575050"/>
          <p14:tracePt t="45410" x="3022600" y="3575050"/>
          <p14:tracePt t="46587" x="3022600" y="3581400"/>
          <p14:tracePt t="46601" x="3028950" y="3581400"/>
          <p14:tracePt t="46609" x="3041650" y="3581400"/>
          <p14:tracePt t="46617" x="3067050" y="3581400"/>
          <p14:tracePt t="46627" x="3105150" y="3581400"/>
          <p14:tracePt t="46643" x="3194050" y="3587750"/>
          <p14:tracePt t="46661" x="3314700" y="3587750"/>
          <p14:tracePt t="46677" x="3416300" y="3587750"/>
          <p14:tracePt t="46694" x="3505200" y="3587750"/>
          <p14:tracePt t="46710" x="3543300" y="3587750"/>
          <p14:tracePt t="46728" x="3549650" y="3587750"/>
          <p14:tracePt t="47875" x="3562350" y="3581400"/>
          <p14:tracePt t="47882" x="3562350" y="3575050"/>
          <p14:tracePt t="47894" x="3562350" y="3562350"/>
          <p14:tracePt t="47910" x="3568700" y="3530600"/>
          <p14:tracePt t="47928" x="3568700" y="3517900"/>
          <p14:tracePt t="48003" x="3575050" y="3511550"/>
          <p14:tracePt t="48026" x="3581400" y="3511550"/>
          <p14:tracePt t="48090" x="3587750" y="3511550"/>
          <p14:tracePt t="48106" x="3594100" y="3511550"/>
          <p14:tracePt t="48113" x="3600450" y="3511550"/>
          <p14:tracePt t="48127" x="3613150" y="3511550"/>
          <p14:tracePt t="48144" x="3632200" y="3511550"/>
          <p14:tracePt t="48299" x="3638550" y="3511550"/>
          <p14:tracePt t="48307" x="3644900" y="3517900"/>
          <p14:tracePt t="48313" x="3657600" y="3524250"/>
          <p14:tracePt t="48327" x="3663950" y="3524250"/>
          <p14:tracePt t="48344" x="3683000" y="3536950"/>
          <p14:tracePt t="48361" x="3695700" y="3536950"/>
          <p14:tracePt t="48377" x="3702050" y="3543300"/>
          <p14:tracePt t="48394" x="3708400" y="3543300"/>
          <p14:tracePt t="48451" x="3714750" y="3543300"/>
          <p14:tracePt t="48458" x="3721100" y="3543300"/>
          <p14:tracePt t="48465" x="3727450" y="3549650"/>
          <p14:tracePt t="48477" x="3733800" y="3549650"/>
          <p14:tracePt t="48493" x="3752850" y="3549650"/>
          <p14:tracePt t="48510" x="3765550" y="3549650"/>
          <p14:tracePt t="48527" x="3784600" y="3549650"/>
          <p14:tracePt t="48543" x="3790950" y="3549650"/>
          <p14:tracePt t="48560" x="3803650" y="3549650"/>
          <p14:tracePt t="48561" x="3816350" y="3556000"/>
          <p14:tracePt t="48577" x="3835400" y="3562350"/>
          <p14:tracePt t="48594" x="3860800" y="3575050"/>
          <p14:tracePt t="48610" x="3879850" y="3587750"/>
          <p14:tracePt t="48627" x="3886200" y="3594100"/>
          <p14:tracePt t="48644" x="3892550" y="3606800"/>
          <p14:tracePt t="48660" x="3905250" y="3625850"/>
          <p14:tracePt t="48677" x="3911600" y="3632200"/>
          <p14:tracePt t="48693" x="3924300" y="3644900"/>
          <p14:tracePt t="48710" x="3930650" y="3651250"/>
          <p14:tracePt t="48737" x="3937000" y="3651250"/>
          <p14:tracePt t="48803" x="3943350" y="3651250"/>
          <p14:tracePt t="48810" x="3949700" y="3651250"/>
          <p14:tracePt t="49675" x="3943350" y="3651250"/>
          <p14:tracePt t="49691" x="3937000" y="3651250"/>
          <p14:tracePt t="49705" x="3930650" y="3651250"/>
          <p14:tracePt t="49721" x="3924300" y="3651250"/>
          <p14:tracePt t="49729" x="3917950" y="3651250"/>
          <p14:tracePt t="49753" x="3911600" y="3651250"/>
          <p14:tracePt t="49769" x="3905250" y="3657600"/>
          <p14:tracePt t="49777" x="3898900" y="3663950"/>
          <p14:tracePt t="49794" x="3879850" y="3689350"/>
          <p14:tracePt t="49811" x="3848100" y="3727450"/>
          <p14:tracePt t="49827" x="3797300" y="3784600"/>
          <p14:tracePt t="49844" x="3746500" y="3848100"/>
          <p14:tracePt t="49860" x="3708400" y="3898900"/>
          <p14:tracePt t="49877" x="3676650" y="3943350"/>
          <p14:tracePt t="49894" x="3657600" y="3968750"/>
          <p14:tracePt t="49910" x="3644900" y="3987800"/>
          <p14:tracePt t="49927" x="3638550" y="3994150"/>
          <p14:tracePt t="49928" x="3638550" y="4000500"/>
          <p14:tracePt t="49995" x="3638550" y="4006850"/>
          <p14:tracePt t="50155" x="3632200" y="4013200"/>
          <p14:tracePt t="50178" x="3625850" y="4013200"/>
          <p14:tracePt t="50185" x="3625850" y="4019550"/>
          <p14:tracePt t="50194" x="3619500" y="4019550"/>
          <p14:tracePt t="50211" x="3606800" y="4019550"/>
          <p14:tracePt t="50227" x="3594100" y="4019550"/>
          <p14:tracePt t="50243" x="3575050" y="4019550"/>
          <p14:tracePt t="50260" x="3556000" y="4019550"/>
          <p14:tracePt t="50277" x="3549650" y="4025900"/>
          <p14:tracePt t="50294" x="3543300" y="4025900"/>
          <p14:tracePt t="50310" x="3536950" y="4032250"/>
          <p14:tracePt t="50327" x="3530600" y="4032250"/>
          <p14:tracePt t="50343" x="3530600" y="4038600"/>
          <p14:tracePt t="50344" x="3524250" y="4044950"/>
          <p14:tracePt t="50361" x="3524250" y="4051300"/>
          <p14:tracePt t="50377" x="3517900" y="4057650"/>
          <p14:tracePt t="50394" x="3517900" y="4064000"/>
          <p14:tracePt t="50410" x="3517900" y="4070350"/>
          <p14:tracePt t="50427" x="3517900" y="4076700"/>
          <p14:tracePt t="50457" x="3511550" y="4076700"/>
          <p14:tracePt t="50474" x="3511550" y="4083050"/>
          <p14:tracePt t="50481" x="3511550" y="4089400"/>
          <p14:tracePt t="50538" x="3505200" y="4089400"/>
          <p14:tracePt t="50586" x="3498850" y="4089400"/>
          <p14:tracePt t="50659" x="3492500" y="4089400"/>
          <p14:tracePt t="50689" x="3486150" y="4089400"/>
          <p14:tracePt t="50705" x="3479800" y="4089400"/>
          <p14:tracePt t="50729" x="3473450" y="4089400"/>
          <p14:tracePt t="50753" x="3467100" y="4089400"/>
          <p14:tracePt t="50803" x="3467100" y="4083050"/>
          <p14:tracePt t="50843" x="3460750" y="4083050"/>
          <p14:tracePt t="50850" x="3454400" y="4083050"/>
          <p14:tracePt t="50898" x="3454400" y="4076700"/>
          <p14:tracePt t="50905" x="3448050" y="4076700"/>
          <p14:tracePt t="51083" x="3441700" y="4070350"/>
          <p14:tracePt t="51097" x="3441700" y="4057650"/>
          <p14:tracePt t="51106" x="3441700" y="4051300"/>
          <p14:tracePt t="51112" x="3435350" y="4044950"/>
          <p14:tracePt t="51127" x="3435350" y="4032250"/>
          <p14:tracePt t="51144" x="3429000" y="4013200"/>
          <p14:tracePt t="51160" x="3429000" y="3994150"/>
          <p14:tracePt t="51161" x="3429000" y="3987800"/>
          <p14:tracePt t="51177" x="3422650" y="3981450"/>
          <p14:tracePt t="51193" x="3422650" y="3975100"/>
          <p14:tracePt t="51210" x="3422650" y="3968750"/>
          <p14:tracePt t="51226" x="3422650" y="3962400"/>
          <p14:tracePt t="51244" x="3422650" y="3956050"/>
          <p14:tracePt t="51273" x="3422650" y="3949700"/>
          <p14:tracePt t="52891" x="3416300" y="3949700"/>
          <p14:tracePt t="52906" x="3409950" y="3956050"/>
          <p14:tracePt t="52913" x="3390900" y="3956050"/>
          <p14:tracePt t="52927" x="3378200" y="3962400"/>
          <p14:tracePt t="52928" x="3352800" y="3968750"/>
          <p14:tracePt t="52944" x="3327400" y="3968750"/>
          <p14:tracePt t="52960" x="3289300" y="3975100"/>
          <p14:tracePt t="52977" x="3232150" y="3975100"/>
          <p14:tracePt t="52994" x="3219450" y="3981450"/>
          <p14:tracePt t="53010" x="3206750" y="3981450"/>
          <p14:tracePt t="53027" x="3200400" y="3981450"/>
          <p14:tracePt t="53043" x="3194050" y="3987800"/>
          <p14:tracePt t="53060" x="3175000" y="3987800"/>
          <p14:tracePt t="53076" x="3155950" y="4000500"/>
          <p14:tracePt t="53094" x="3143250" y="4000500"/>
          <p14:tracePt t="53110" x="3111500" y="4019550"/>
          <p14:tracePt t="53127" x="3086100" y="4032250"/>
          <p14:tracePt t="53144" x="3048000" y="4051300"/>
          <p14:tracePt t="53145" x="3035300" y="4057650"/>
          <p14:tracePt t="53160" x="3003550" y="4076700"/>
          <p14:tracePt t="53177" x="2971800" y="4083050"/>
          <p14:tracePt t="53194" x="2946400" y="4095750"/>
          <p14:tracePt t="53210" x="2927350" y="4102100"/>
          <p14:tracePt t="53627" x="2921000" y="4108450"/>
          <p14:tracePt t="53740" x="2921000" y="4114800"/>
          <p14:tracePt t="53795" x="2921000" y="4121150"/>
          <p14:tracePt t="53810" x="2921000" y="4127500"/>
          <p14:tracePt t="53922" x="2927350" y="4127500"/>
          <p14:tracePt t="53930" x="2927350" y="4133850"/>
          <p14:tracePt t="53947" x="2933700" y="4133850"/>
          <p14:tracePt t="53961" x="2940050" y="4140200"/>
          <p14:tracePt t="53977" x="2952750" y="4140200"/>
          <p14:tracePt t="53993" x="2978150" y="4152900"/>
          <p14:tracePt t="54010" x="3003550" y="4159250"/>
          <p14:tracePt t="54026" x="3041650" y="4159250"/>
          <p14:tracePt t="54043" x="3098800" y="4171950"/>
          <p14:tracePt t="54060" x="3149600" y="4178300"/>
          <p14:tracePt t="54077" x="3206750" y="4191000"/>
          <p14:tracePt t="54093" x="3251200" y="4197350"/>
          <p14:tracePt t="54110" x="3282950" y="4197350"/>
          <p14:tracePt t="54127" x="3295650" y="4203700"/>
          <p14:tracePt t="54144" x="3302000" y="4210050"/>
          <p14:tracePt t="54144" x="3308350" y="4210050"/>
          <p14:tracePt t="54419" x="3314700" y="4210050"/>
          <p14:tracePt t="54755" x="3321050" y="4210050"/>
          <p14:tracePt t="54763" x="3327400" y="4210050"/>
          <p14:tracePt t="54769" x="3333750" y="4210050"/>
          <p14:tracePt t="54795" x="3390900" y="4210050"/>
          <p14:tracePt t="54811" x="3448050" y="4210050"/>
          <p14:tracePt t="54826" x="3498850" y="4210050"/>
          <p14:tracePt t="54844" x="3543300" y="4210050"/>
          <p14:tracePt t="54860" x="3568700" y="4210050"/>
          <p14:tracePt t="54877" x="3594100" y="4210050"/>
          <p14:tracePt t="54893" x="3606800" y="4210050"/>
          <p14:tracePt t="54910" x="3619500" y="4210050"/>
          <p14:tracePt t="54926" x="3625850" y="4210050"/>
          <p14:tracePt t="54943" x="3644900" y="4210050"/>
          <p14:tracePt t="54960" x="3651250" y="4210050"/>
          <p14:tracePt t="54977" x="3689350" y="4210050"/>
          <p14:tracePt t="54994" x="3714750" y="4210050"/>
          <p14:tracePt t="55010" x="3740150" y="4216400"/>
          <p14:tracePt t="55026" x="3752850" y="4216400"/>
          <p14:tracePt t="55043" x="3765550" y="4216400"/>
          <p14:tracePt t="55060" x="3771900" y="4216400"/>
          <p14:tracePt t="55077" x="3778250" y="4210050"/>
          <p14:tracePt t="55093" x="3784600" y="4210050"/>
          <p14:tracePt t="55110" x="3784600" y="4203700"/>
          <p14:tracePt t="55127" x="3790950" y="4197350"/>
          <p14:tracePt t="55169" x="3797300" y="4197350"/>
          <p14:tracePt t="55185" x="3803650" y="4197350"/>
          <p14:tracePt t="55209" x="3810000" y="4197350"/>
          <p14:tracePt t="55227" x="3816350" y="4191000"/>
          <p14:tracePt t="55258" x="3816350" y="4184650"/>
          <p14:tracePt t="55281" x="3822700" y="4184650"/>
          <p14:tracePt t="55296" x="3822700" y="4178300"/>
          <p14:tracePt t="55363" x="3829050" y="4178300"/>
          <p14:tracePt t="55385" x="3829050" y="4171950"/>
          <p14:tracePt t="55401" x="3835400" y="4171950"/>
          <p14:tracePt t="55416" x="3841750" y="4165600"/>
          <p14:tracePt t="55433" x="3848100" y="4165600"/>
          <p14:tracePt t="55441" x="3848100" y="4159250"/>
          <p14:tracePt t="55448" x="3860800" y="4159250"/>
          <p14:tracePt t="55460" x="3860800" y="4152900"/>
          <p14:tracePt t="55477" x="3879850" y="4146550"/>
          <p14:tracePt t="55494" x="3917950" y="4140200"/>
          <p14:tracePt t="55510" x="3981450" y="4140200"/>
          <p14:tracePt t="55527" x="4064000" y="4140200"/>
          <p14:tracePt t="55543" x="4165600" y="4140200"/>
          <p14:tracePt t="55559" x="4241800" y="4140200"/>
          <p14:tracePt t="55577" x="4292600" y="4140200"/>
          <p14:tracePt t="55699" x="4298950" y="4140200"/>
          <p14:tracePt t="55706" x="4298950" y="4146550"/>
          <p14:tracePt t="55721" x="4305300" y="4152900"/>
          <p14:tracePt t="55737" x="4311650" y="4152900"/>
          <p14:tracePt t="55745" x="4311650" y="4159250"/>
          <p14:tracePt t="58299" x="4305300" y="4159250"/>
          <p14:tracePt t="58314" x="4298950" y="4159250"/>
          <p14:tracePt t="58321" x="4292600" y="4159250"/>
          <p14:tracePt t="58328" x="4286250" y="4159250"/>
          <p14:tracePt t="58344" x="4279900" y="4165600"/>
          <p14:tracePt t="58360" x="4273550" y="4165600"/>
          <p14:tracePt t="58377" x="4273550" y="4171950"/>
          <p14:tracePt t="58394" x="4260850" y="4171950"/>
          <p14:tracePt t="58410" x="4241800" y="4178300"/>
          <p14:tracePt t="58426" x="4210050" y="4197350"/>
          <p14:tracePt t="58444" x="4171950" y="4222750"/>
          <p14:tracePt t="58459" x="4121150" y="4241800"/>
          <p14:tracePt t="58477" x="4064000" y="4279900"/>
          <p14:tracePt t="58493" x="4019550" y="4318000"/>
          <p14:tracePt t="58511" x="3975100" y="4356100"/>
          <p14:tracePt t="58526" x="3949700" y="4381500"/>
          <p14:tracePt t="58543" x="3937000" y="4400550"/>
          <p14:tracePt t="58560" x="3930650" y="4406900"/>
          <p14:tracePt t="58659" x="3924300" y="4406900"/>
          <p14:tracePt t="58665" x="3924300" y="4413250"/>
          <p14:tracePt t="58677" x="3924300" y="4419600"/>
          <p14:tracePt t="58694" x="3917950" y="4419600"/>
          <p14:tracePt t="58710" x="3917950" y="4425950"/>
          <p14:tracePt t="58729" x="3917950" y="4432300"/>
          <p14:tracePt t="58745" x="3911600" y="4432300"/>
          <p14:tracePt t="58761" x="3911600" y="4438650"/>
          <p14:tracePt t="58777" x="3905250" y="4445000"/>
          <p14:tracePt t="58794" x="3886200" y="4457700"/>
          <p14:tracePt t="58810" x="3867150" y="4476750"/>
          <p14:tracePt t="58827" x="3860800" y="4483100"/>
          <p14:tracePt t="58843" x="3854450" y="4489450"/>
          <p14:tracePt t="58860" x="3848100" y="4495800"/>
          <p14:tracePt t="58876" x="3841750" y="4508500"/>
          <p14:tracePt t="58893" x="3835400" y="4521200"/>
          <p14:tracePt t="58910" x="3822700" y="4533900"/>
          <p14:tracePt t="58927" x="3810000" y="4540250"/>
          <p14:tracePt t="58943" x="3797300" y="4552950"/>
          <p14:tracePt t="58960" x="3790950" y="4559300"/>
          <p14:tracePt t="58976" x="3784600" y="4565650"/>
          <p14:tracePt t="58993" x="3778250" y="4572000"/>
          <p14:tracePt t="59010" x="3778250" y="4578350"/>
          <p14:tracePt t="59027" x="3771900" y="4578350"/>
          <p14:tracePt t="59044" x="3759200" y="4584700"/>
          <p14:tracePt t="59059" x="3752850" y="4591050"/>
          <p14:tracePt t="59077" x="3746500" y="4591050"/>
          <p14:tracePt t="60692" x="3746500" y="4597400"/>
          <p14:tracePt t="60714" x="3746500" y="4603750"/>
          <p14:tracePt t="61085" x="3746500" y="4610100"/>
          <p14:tracePt t="61851" x="3746500" y="4616450"/>
          <p14:tracePt t="62003" x="3740150" y="4622800"/>
          <p14:tracePt t="62093" x="3733800" y="4622800"/>
          <p14:tracePt t="62106" x="3727450" y="4622800"/>
          <p14:tracePt t="62121" x="3714750" y="4622800"/>
          <p14:tracePt t="62129" x="3702050" y="4622800"/>
          <p14:tracePt t="62144" x="3689350" y="4622800"/>
          <p14:tracePt t="62159" x="3651250" y="4622800"/>
          <p14:tracePt t="62177" x="3619500" y="4616450"/>
          <p14:tracePt t="62193" x="3606800" y="4616450"/>
          <p14:tracePt t="62667" x="3600450" y="4616450"/>
          <p14:tracePt t="62689" x="3594100" y="4616450"/>
          <p14:tracePt t="62764" x="3594100" y="4622800"/>
          <p14:tracePt t="62770" x="3587750" y="4622800"/>
          <p14:tracePt t="62793" x="3581400" y="4622800"/>
          <p14:tracePt t="62801" x="3581400" y="4629150"/>
          <p14:tracePt t="62833" x="3575050" y="4635500"/>
          <p14:tracePt t="62848" x="3575050" y="4648200"/>
          <p14:tracePt t="62858" x="3575050" y="4654550"/>
          <p14:tracePt t="62864" x="3568700" y="4660900"/>
          <p14:tracePt t="62877" x="3562350" y="4673600"/>
          <p14:tracePt t="62893" x="3556000" y="4686300"/>
          <p14:tracePt t="62910" x="3549650" y="4711700"/>
          <p14:tracePt t="62926" x="3524250" y="4743450"/>
          <p14:tracePt t="62944" x="3479800" y="4800600"/>
          <p14:tracePt t="62945" x="3448050" y="4838700"/>
          <p14:tracePt t="62960" x="3416300" y="4876800"/>
          <p14:tracePt t="62961" x="3384550" y="4914900"/>
          <p14:tracePt t="62977" x="3302000" y="5003800"/>
          <p14:tracePt t="62993" x="3238500" y="5086350"/>
          <p14:tracePt t="63010" x="3187700" y="5156200"/>
          <p14:tracePt t="63026" x="3155950" y="5200650"/>
          <p14:tracePt t="63043" x="3143250" y="5226050"/>
          <p14:tracePt t="63060" x="3143250" y="5245100"/>
          <p14:tracePt t="63076" x="3130550" y="5257800"/>
          <p14:tracePt t="63093" x="3124200" y="5283200"/>
          <p14:tracePt t="63110" x="3111500" y="5314950"/>
          <p14:tracePt t="63126" x="3092450" y="5346700"/>
          <p14:tracePt t="63144" x="3067050" y="5391150"/>
          <p14:tracePt t="63144" x="3060700" y="5410200"/>
          <p14:tracePt t="63160" x="3048000" y="5429250"/>
          <p14:tracePt t="63160" x="3041650" y="5454650"/>
          <p14:tracePt t="63176" x="3016250" y="5486400"/>
          <p14:tracePt t="63193" x="2997200" y="5518150"/>
          <p14:tracePt t="63210" x="2978150" y="5543550"/>
          <p14:tracePt t="63227" x="2959100" y="5568950"/>
          <p14:tracePt t="63243" x="2946400" y="5581650"/>
          <p14:tracePt t="63260" x="2933700" y="5594350"/>
          <p14:tracePt t="63276" x="2927350" y="5600700"/>
          <p14:tracePt t="63338" x="2927350" y="5607050"/>
          <p14:tracePt t="63435" x="2921000" y="5607050"/>
          <p14:tracePt t="63555" x="2914650" y="5613400"/>
          <p14:tracePt t="63579" x="2908300" y="5626100"/>
          <p14:tracePt t="63585" x="2908300" y="5632450"/>
          <p14:tracePt t="63593" x="2895600" y="5645150"/>
          <p14:tracePt t="63610" x="2863850" y="5683250"/>
          <p14:tracePt t="63627" x="2825750" y="5734050"/>
          <p14:tracePt t="63642" x="2743200" y="5797550"/>
          <p14:tracePt t="63659" x="2660650" y="5867400"/>
          <p14:tracePt t="63677" x="2565400" y="5924550"/>
          <p14:tracePt t="63693" x="2476500" y="5956300"/>
          <p14:tracePt t="63710" x="2387600" y="5981700"/>
          <p14:tracePt t="63726" x="2343150" y="5988050"/>
          <p14:tracePt t="63745" x="2298700" y="5988050"/>
          <p14:tracePt t="63760" x="2286000" y="5988050"/>
          <p14:tracePt t="63777" x="2273300" y="5988050"/>
          <p14:tracePt t="63793" x="2260600" y="5981700"/>
          <p14:tracePt t="63810" x="2241550" y="5975350"/>
          <p14:tracePt t="63827" x="2216150" y="5969000"/>
          <p14:tracePt t="63844" x="2190750" y="5962650"/>
          <p14:tracePt t="63860" x="2159000" y="5949950"/>
          <p14:tracePt t="63876" x="2127250" y="5943600"/>
          <p14:tracePt t="63893" x="2089150" y="5930900"/>
          <p14:tracePt t="63910" x="2051050" y="5930900"/>
          <p14:tracePt t="63926" x="2012950" y="5924550"/>
          <p14:tracePt t="63943" x="1974850" y="5918200"/>
          <p14:tracePt t="63944" x="1955800" y="5918200"/>
          <p14:tracePt t="63960" x="1936750" y="5918200"/>
          <p14:tracePt t="63961" x="1930400" y="5918200"/>
          <p14:tracePt t="64027" x="1924050" y="5918200"/>
          <p14:tracePt t="64058" x="1917700" y="5911850"/>
          <p14:tracePt t="64065" x="1911350" y="5911850"/>
          <p14:tracePt t="64081" x="1905000" y="5911850"/>
          <p14:tracePt t="64228" x="1898650" y="5911850"/>
          <p14:tracePt t="64275" x="1892300" y="5911850"/>
          <p14:tracePt t="64666" x="1898650" y="5911850"/>
          <p14:tracePt t="64681" x="1905000" y="5911850"/>
          <p14:tracePt t="64696" x="1917700" y="5911850"/>
          <p14:tracePt t="64705" x="1924050" y="5911850"/>
          <p14:tracePt t="64712" x="1930400" y="5911850"/>
          <p14:tracePt t="64726" x="1936750" y="5911850"/>
          <p14:tracePt t="64744" x="1955800" y="5911850"/>
          <p14:tracePt t="64759" x="1981200" y="5911850"/>
          <p14:tracePt t="64777" x="2025650" y="5911850"/>
          <p14:tracePt t="64793" x="2063750" y="5911850"/>
          <p14:tracePt t="64810" x="2101850" y="5911850"/>
          <p14:tracePt t="64827" x="2133600" y="5911850"/>
          <p14:tracePt t="64844" x="2159000" y="5911850"/>
          <p14:tracePt t="64860" x="2184400" y="5905500"/>
          <p14:tracePt t="64877" x="2197100" y="5899150"/>
          <p14:tracePt t="64893" x="2209800" y="5899150"/>
          <p14:tracePt t="64909" x="2228850" y="5899150"/>
          <p14:tracePt t="64927" x="2247900" y="5899150"/>
          <p14:tracePt t="64943" x="2273300" y="5899150"/>
          <p14:tracePt t="64960" x="2305050" y="5892800"/>
          <p14:tracePt t="64961" x="2317750" y="5892800"/>
          <p14:tracePt t="64976" x="2324100" y="5886450"/>
          <p14:tracePt t="64977" x="2336800" y="5886450"/>
          <p14:tracePt t="64993" x="2362200" y="5880100"/>
          <p14:tracePt t="65010" x="2387600" y="5873750"/>
          <p14:tracePt t="65026" x="2406650" y="5867400"/>
          <p14:tracePt t="65043" x="2425700" y="5854700"/>
          <p14:tracePt t="65059" x="2438400" y="5848350"/>
          <p14:tracePt t="65076" x="2463800" y="5842000"/>
          <p14:tracePt t="65093" x="2482850" y="5835650"/>
          <p14:tracePt t="65110" x="2495550" y="5829300"/>
          <p14:tracePt t="65126" x="2501900" y="5829300"/>
          <p14:tracePt t="65143" x="2514600" y="5822950"/>
          <p14:tracePt t="65159" x="2520950" y="5822950"/>
          <p14:tracePt t="65176" x="2527300" y="5816600"/>
          <p14:tracePt t="66301" x="2533650" y="5816600"/>
          <p14:tracePt t="66347" x="2533650" y="5810250"/>
          <p14:tracePt t="66515" x="2540000" y="5810250"/>
          <p14:tracePt t="66611" x="2546350" y="5810250"/>
          <p14:tracePt t="66619" x="2552700" y="5810250"/>
          <p14:tracePt t="66628" x="2559050" y="5803900"/>
          <p14:tracePt t="66643" x="2584450" y="5797550"/>
          <p14:tracePt t="66660" x="2609850" y="5797550"/>
          <p14:tracePt t="66676" x="2641600" y="5797550"/>
          <p14:tracePt t="66693" x="2673350" y="5791200"/>
          <p14:tracePt t="66709" x="2698750" y="5791200"/>
          <p14:tracePt t="66727" x="2711450" y="5791200"/>
          <p14:tracePt t="66743" x="2730500" y="5791200"/>
          <p14:tracePt t="66761" x="2749550" y="5791200"/>
          <p14:tracePt t="66777" x="2768600" y="5791200"/>
          <p14:tracePt t="66793" x="2781300" y="5784850"/>
          <p14:tracePt t="66809" x="2800350" y="5784850"/>
          <p14:tracePt t="66826" x="2813050" y="5784850"/>
          <p14:tracePt t="66843" x="2819400" y="5784850"/>
          <p14:tracePt t="66864" x="2825750" y="5784850"/>
          <p14:tracePt t="67115" x="2832100" y="5784850"/>
          <p14:tracePt t="67130" x="2838450" y="5784850"/>
          <p14:tracePt t="67161" x="2838450" y="5791200"/>
          <p14:tracePt t="67169" x="2844800" y="5791200"/>
          <p14:tracePt t="67235" x="2851150" y="5791200"/>
          <p14:tracePt t="67258" x="2851150" y="5797550"/>
          <p14:tracePt t="67281" x="2857500" y="5797550"/>
          <p14:tracePt t="67296" x="2863850" y="5797550"/>
          <p14:tracePt t="67313" x="2870200" y="5803900"/>
          <p14:tracePt t="67328" x="2876550" y="5803900"/>
          <p14:tracePt t="67345" x="2882900" y="5803900"/>
          <p14:tracePt t="67353" x="2889250" y="5803900"/>
          <p14:tracePt t="67361" x="2895600" y="5803900"/>
          <p14:tracePt t="67377" x="2908300" y="5803900"/>
          <p14:tracePt t="67393" x="2927350" y="5803900"/>
          <p14:tracePt t="67409" x="2940050" y="5803900"/>
          <p14:tracePt t="67426" x="2959100" y="5803900"/>
          <p14:tracePt t="67442" x="2978150" y="5803900"/>
          <p14:tracePt t="67459" x="2984500" y="5803900"/>
          <p14:tracePt t="67476" x="2990850" y="5803900"/>
          <p14:tracePt t="67493" x="2997200" y="5803900"/>
          <p14:tracePt t="67509" x="3003550" y="5803900"/>
          <p14:tracePt t="67526" x="3009900" y="5803900"/>
          <p14:tracePt t="67542" x="3016250" y="5803900"/>
          <p14:tracePt t="67559" x="3022600" y="5797550"/>
          <p14:tracePt t="67576" x="3035300" y="5797550"/>
          <p14:tracePt t="67593" x="3041650" y="5797550"/>
          <p14:tracePt t="67609" x="3048000" y="5797550"/>
          <p14:tracePt t="67641" x="3054350" y="5797550"/>
          <p14:tracePt t="67835" x="3060700" y="5797550"/>
          <p14:tracePt t="68179" x="3067050" y="5797550"/>
          <p14:tracePt t="68187" x="3073400" y="5797550"/>
          <p14:tracePt t="68200" x="3079750" y="5797550"/>
          <p14:tracePt t="68209" x="3086100" y="5797550"/>
          <p14:tracePt t="68226" x="3111500" y="5791200"/>
          <p14:tracePt t="68242" x="3149600" y="5791200"/>
          <p14:tracePt t="68260" x="3181350" y="5784850"/>
          <p14:tracePt t="68276" x="3219450" y="5784850"/>
          <p14:tracePt t="68293" x="3244850" y="5778500"/>
          <p14:tracePt t="68309" x="3251200" y="5778500"/>
          <p14:tracePt t="68371" x="3257550" y="5778500"/>
          <p14:tracePt t="68515" x="3263900" y="5778500"/>
          <p14:tracePt t="68627" x="3263900" y="5772150"/>
          <p14:tracePt t="68764" x="3270250" y="5772150"/>
          <p14:tracePt t="68785" x="3276600" y="5772150"/>
          <p14:tracePt t="68793" x="3282950" y="5772150"/>
          <p14:tracePt t="68801" x="3289300" y="5772150"/>
          <p14:tracePt t="68810" x="3295650" y="5772150"/>
          <p14:tracePt t="68826" x="3321050" y="5772150"/>
          <p14:tracePt t="68843" x="3340100" y="5772150"/>
          <p14:tracePt t="68860" x="3359150" y="5772150"/>
          <p14:tracePt t="68877" x="3378200" y="5772150"/>
          <p14:tracePt t="68955" x="3384550" y="5772150"/>
          <p14:tracePt t="68985" x="3390900" y="5772150"/>
          <p14:tracePt t="69009" x="3390900" y="5765800"/>
          <p14:tracePt t="69050" x="3397250" y="5765800"/>
          <p14:tracePt t="69187" x="3403600" y="5765800"/>
          <p14:tracePt t="69200" x="3409950" y="5765800"/>
          <p14:tracePt t="69209" x="3416300" y="5765800"/>
          <p14:tracePt t="69217" x="3422650" y="5765800"/>
          <p14:tracePt t="69226" x="3429000" y="5772150"/>
          <p14:tracePt t="69242" x="3460750" y="5778500"/>
          <p14:tracePt t="69259" x="3486150" y="5784850"/>
          <p14:tracePt t="69276" x="3511550" y="5791200"/>
          <p14:tracePt t="69293" x="3524250" y="5797550"/>
          <p14:tracePt t="69310" x="3549650" y="5803900"/>
          <p14:tracePt t="69326" x="3562350" y="5803900"/>
          <p14:tracePt t="69343" x="3568700" y="5810250"/>
          <p14:tracePt t="69359" x="3581400" y="5810250"/>
          <p14:tracePt t="69771" x="3587750" y="5810250"/>
          <p14:tracePt t="69875" x="3594100" y="5810250"/>
          <p14:tracePt t="69955" x="3600450" y="5810250"/>
          <p14:tracePt t="69979" x="3606800" y="5810250"/>
          <p14:tracePt t="70009" x="3613150" y="5810250"/>
          <p14:tracePt t="70018" x="3613150" y="5803900"/>
          <p14:tracePt t="70041" x="3619500" y="5803900"/>
          <p14:tracePt t="70065" x="3625850" y="5803900"/>
          <p14:tracePt t="70081" x="3632200" y="5803900"/>
          <p14:tracePt t="70096" x="3638550" y="5803900"/>
          <p14:tracePt t="70113" x="3644900" y="5797550"/>
          <p14:tracePt t="70128" x="3657600" y="5797550"/>
          <p14:tracePt t="70137" x="3663950" y="5797550"/>
          <p14:tracePt t="70144" x="3670300" y="5797550"/>
          <p14:tracePt t="70159" x="3683000" y="5791200"/>
          <p14:tracePt t="70175" x="3695700" y="5791200"/>
          <p14:tracePt t="70193" x="3721100" y="5791200"/>
          <p14:tracePt t="70210" x="3740150" y="5791200"/>
          <p14:tracePt t="70226" x="3752850" y="5784850"/>
          <p14:tracePt t="70243" x="3771900" y="5784850"/>
          <p14:tracePt t="70259" x="3784600" y="5778500"/>
          <p14:tracePt t="70276" x="3797300" y="5778500"/>
          <p14:tracePt t="70292" x="3810000" y="5778500"/>
          <p14:tracePt t="70309" x="3829050" y="5778500"/>
          <p14:tracePt t="70326" x="3835400" y="5772150"/>
          <p14:tracePt t="70343" x="3854450" y="5772150"/>
          <p14:tracePt t="70359" x="3873500" y="5772150"/>
          <p14:tracePt t="70361" x="3879850" y="5765800"/>
          <p14:tracePt t="70376" x="3886200" y="5765800"/>
          <p14:tracePt t="70377" x="3892550" y="5765800"/>
          <p14:tracePt t="70467" x="3898900" y="5765800"/>
          <p14:tracePt t="70691" x="3905250" y="5765800"/>
          <p14:tracePt t="70705" x="3911600" y="5765800"/>
          <p14:tracePt t="70721" x="3917950" y="5765800"/>
          <p14:tracePt t="70737" x="3930650" y="5765800"/>
          <p14:tracePt t="70744" x="3937000" y="5765800"/>
          <p14:tracePt t="70760" x="3949700" y="5765800"/>
          <p14:tracePt t="70776" x="3956050" y="5772150"/>
          <p14:tracePt t="70792" x="3962400" y="5772150"/>
          <p14:tracePt t="70833" x="3968750" y="5772150"/>
          <p14:tracePt t="70857" x="3975100" y="5772150"/>
          <p14:tracePt t="70874" x="3981450" y="5772150"/>
          <p14:tracePt t="70881" x="3987800" y="5772150"/>
          <p14:tracePt t="70893" x="3994150" y="5772150"/>
          <p14:tracePt t="70909" x="4032250" y="5772150"/>
          <p14:tracePt t="70926" x="4076700" y="5772150"/>
          <p14:tracePt t="70942" x="4114800" y="5772150"/>
          <p14:tracePt t="70959" x="4140200" y="5772150"/>
          <p14:tracePt t="70960" x="4152900" y="5772150"/>
          <p14:tracePt t="70977" x="4171950" y="5772150"/>
          <p14:tracePt t="70993" x="4210050" y="5778500"/>
          <p14:tracePt t="71010" x="4248150" y="5784850"/>
          <p14:tracePt t="71026" x="4286250" y="5784850"/>
          <p14:tracePt t="71042" x="4318000" y="5784850"/>
          <p14:tracePt t="71059" x="4337050" y="5791200"/>
          <p14:tracePt t="71076" x="4349750" y="5797550"/>
          <p14:tracePt t="71093" x="4368800" y="5803900"/>
          <p14:tracePt t="71110" x="4394200" y="5816600"/>
          <p14:tracePt t="71126" x="4425950" y="5822950"/>
          <p14:tracePt t="71143" x="4470400" y="5835650"/>
          <p14:tracePt t="71159" x="4514850" y="5842000"/>
          <p14:tracePt t="71177" x="4584700" y="5854700"/>
          <p14:tracePt t="71193" x="4603750" y="5861050"/>
          <p14:tracePt t="71210" x="4622800" y="5861050"/>
          <p14:tracePt t="71226" x="4641850" y="5861050"/>
          <p14:tracePt t="71242" x="4648200" y="5867400"/>
          <p14:tracePt t="71260" x="4654550" y="5867400"/>
          <p14:tracePt t="71276" x="4667250" y="5867400"/>
          <p14:tracePt t="71293" x="4673600" y="5867400"/>
          <p14:tracePt t="71309" x="4686300" y="5867400"/>
          <p14:tracePt t="71326" x="4711700" y="5867400"/>
          <p14:tracePt t="71343" x="4749800" y="5867400"/>
          <p14:tracePt t="71359" x="4819650" y="5867400"/>
          <p14:tracePt t="71361" x="4857750" y="5867400"/>
          <p14:tracePt t="71376" x="4908550" y="5867400"/>
          <p14:tracePt t="71377" x="4959350" y="5867400"/>
          <p14:tracePt t="71393" x="5060950" y="5867400"/>
          <p14:tracePt t="71410" x="5175250" y="5867400"/>
          <p14:tracePt t="71426" x="5264150" y="5873750"/>
          <p14:tracePt t="71443" x="5321300" y="5880100"/>
          <p14:tracePt t="71459" x="5359400" y="5880100"/>
          <p14:tracePt t="71563" x="5365750" y="5880100"/>
          <p14:tracePt t="71579" x="5372100" y="5880100"/>
          <p14:tracePt t="71585" x="5378450" y="5880100"/>
          <p14:tracePt t="71592" x="5391150" y="5880100"/>
          <p14:tracePt t="71609" x="5416550" y="5880100"/>
          <p14:tracePt t="71626" x="5448300" y="5880100"/>
          <p14:tracePt t="71642" x="5486400" y="5880100"/>
          <p14:tracePt t="71660" x="5511800" y="5880100"/>
          <p14:tracePt t="71676" x="5537200" y="5880100"/>
          <p14:tracePt t="71693" x="5568950" y="5880100"/>
          <p14:tracePt t="71709" x="5581650" y="5873750"/>
          <p14:tracePt t="71811" x="5568950" y="5873750"/>
          <p14:tracePt t="71819" x="5549900" y="5873750"/>
          <p14:tracePt t="71827" x="5524500" y="5873750"/>
          <p14:tracePt t="71842" x="5454650" y="5873750"/>
          <p14:tracePt t="71860" x="5391150" y="5880100"/>
          <p14:tracePt t="71876" x="5327650" y="5892800"/>
          <p14:tracePt t="71893" x="5289550" y="5899150"/>
          <p14:tracePt t="71909" x="5270500" y="5899150"/>
          <p14:tracePt t="71926" x="5251450" y="5899150"/>
          <p14:tracePt t="71942" x="5238750" y="5905500"/>
          <p14:tracePt t="71959" x="5226050" y="5905500"/>
          <p14:tracePt t="71960" x="5219700" y="5911850"/>
          <p14:tracePt t="71976" x="5200650" y="5918200"/>
          <p14:tracePt t="71992" x="5168900" y="5930900"/>
          <p14:tracePt t="72009" x="5143500" y="5937250"/>
          <p14:tracePt t="72026" x="5111750" y="5949950"/>
          <p14:tracePt t="72042" x="5080000" y="5949950"/>
          <p14:tracePt t="72059" x="5054600" y="5956300"/>
          <p14:tracePt t="72076" x="5029200" y="5962650"/>
          <p14:tracePt t="72093" x="4997450" y="5962650"/>
          <p14:tracePt t="72110" x="4978400" y="5969000"/>
          <p14:tracePt t="72126" x="4953000" y="5969000"/>
          <p14:tracePt t="72315" x="4959350" y="5969000"/>
          <p14:tracePt t="72323" x="4972050" y="5969000"/>
          <p14:tracePt t="72329" x="4991100" y="5969000"/>
          <p14:tracePt t="72344" x="5010150" y="5969000"/>
          <p14:tracePt t="72360" x="5067300" y="5969000"/>
          <p14:tracePt t="72376" x="5124450" y="5962650"/>
          <p14:tracePt t="72393" x="5181600" y="5956300"/>
          <p14:tracePt t="72409" x="5207000" y="5956300"/>
          <p14:tracePt t="72426" x="5226050" y="5949950"/>
          <p14:tracePt t="72443" x="5245100" y="5949950"/>
          <p14:tracePt t="72460" x="5257800" y="5949950"/>
          <p14:tracePt t="72476" x="5276850" y="5949950"/>
          <p14:tracePt t="72493" x="5289550" y="5949950"/>
          <p14:tracePt t="72510" x="5295900" y="5949950"/>
          <p14:tracePt t="72526" x="5308600" y="5949950"/>
          <p14:tracePt t="72543" x="5327650" y="5949950"/>
          <p14:tracePt t="72560" x="5346700" y="5949950"/>
          <p14:tracePt t="72576" x="5372100" y="5943600"/>
          <p14:tracePt t="72577" x="5391150" y="5943600"/>
          <p14:tracePt t="72594" x="5429250" y="5937250"/>
          <p14:tracePt t="72609" x="5448300" y="5930900"/>
          <p14:tracePt t="72626" x="5480050" y="5930900"/>
          <p14:tracePt t="72642" x="5486400" y="5930900"/>
          <p14:tracePt t="72779" x="5480050" y="5930900"/>
          <p14:tracePt t="72786" x="5467350" y="5930900"/>
          <p14:tracePt t="72793" x="5461000" y="5930900"/>
          <p14:tracePt t="72809" x="5441950" y="5930900"/>
          <p14:tracePt t="72826" x="5410200" y="5930900"/>
          <p14:tracePt t="72842" x="5372100" y="5943600"/>
          <p14:tracePt t="72859" x="5321300" y="5943600"/>
          <p14:tracePt t="72876" x="5232400" y="5956300"/>
          <p14:tracePt t="72893" x="5130800" y="5962650"/>
          <p14:tracePt t="72909" x="5048250" y="5969000"/>
          <p14:tracePt t="72926" x="5003800" y="5969000"/>
          <p14:tracePt t="72942" x="4984750" y="5969000"/>
          <p14:tracePt t="72959" x="4972050" y="5969000"/>
          <p14:tracePt t="72960" x="4965700" y="5969000"/>
          <p14:tracePt t="72976" x="4959350" y="5969000"/>
          <p14:tracePt t="72993" x="4933950" y="5969000"/>
          <p14:tracePt t="73009" x="4895850" y="5975350"/>
          <p14:tracePt t="73026" x="4864100" y="5981700"/>
          <p14:tracePt t="73042" x="4826000" y="5988050"/>
          <p14:tracePt t="73059" x="4787900" y="5988050"/>
          <p14:tracePt t="73076" x="4718050" y="5988050"/>
          <p14:tracePt t="73093" x="4635500" y="5988050"/>
          <p14:tracePt t="73110" x="4540250" y="5988050"/>
          <p14:tracePt t="73127" x="4476750" y="5988050"/>
          <p14:tracePt t="73143" x="4451350" y="5988050"/>
          <p14:tracePt t="73160" x="4445000" y="5988050"/>
          <p14:tracePt t="73177" x="4438650" y="5988050"/>
          <p14:tracePt t="73192" x="4432300" y="5988050"/>
          <p14:tracePt t="73209" x="4394200" y="5988050"/>
          <p14:tracePt t="73226" x="4381500" y="5981700"/>
          <p14:tracePt t="73242" x="4362450" y="5969000"/>
          <p14:tracePt t="73259" x="4349750" y="5969000"/>
          <p14:tracePt t="73276" x="4343400" y="5962650"/>
          <p14:tracePt t="73293" x="4330700" y="5949950"/>
          <p14:tracePt t="73309" x="4324350" y="5949950"/>
          <p14:tracePt t="73328" x="4318000" y="5949950"/>
          <p14:tracePt t="73353" x="4311650" y="5949950"/>
          <p14:tracePt t="73361" x="4305300" y="5949950"/>
          <p14:tracePt t="73376" x="4298950" y="5949950"/>
          <p14:tracePt t="73393" x="4267200" y="5949950"/>
          <p14:tracePt t="73410" x="4248150" y="5949950"/>
          <p14:tracePt t="73425" x="4235450" y="5949950"/>
          <p14:tracePt t="73523" x="4235450" y="5943600"/>
          <p14:tracePt t="73531" x="4241800" y="5943600"/>
          <p14:tracePt t="73545" x="4267200" y="5937250"/>
          <p14:tracePt t="73559" x="4286250" y="5937250"/>
          <p14:tracePt t="73576" x="4324350" y="5924550"/>
          <p14:tracePt t="73593" x="4349750" y="5924550"/>
          <p14:tracePt t="73667" x="4343400" y="5924550"/>
          <p14:tracePt t="73675" x="4330700" y="5924550"/>
          <p14:tracePt t="73681" x="4305300" y="5924550"/>
          <p14:tracePt t="73693" x="4273550" y="5924550"/>
          <p14:tracePt t="73709" x="4222750" y="5924550"/>
          <p14:tracePt t="73726" x="4184650" y="5930900"/>
          <p14:tracePt t="73742" x="4171950" y="5930900"/>
          <p14:tracePt t="73761" x="4165600" y="5930900"/>
          <p14:tracePt t="73793" x="4171950" y="5930900"/>
          <p14:tracePt t="73801" x="4184650" y="5930900"/>
          <p14:tracePt t="73810" x="4203700" y="5930900"/>
          <p14:tracePt t="73826" x="4248150" y="5918200"/>
          <p14:tracePt t="73842" x="4267200" y="5911850"/>
          <p14:tracePt t="73889" x="4273550" y="5911850"/>
          <p14:tracePt t="73921" x="4267200" y="5911850"/>
          <p14:tracePt t="73928" x="4260850" y="5911850"/>
          <p14:tracePt t="73936" x="4241800" y="5911850"/>
          <p14:tracePt t="73945" x="4229100" y="5911850"/>
          <p14:tracePt t="73959" x="4222750" y="5911850"/>
          <p14:tracePt t="73975" x="4216400" y="5911850"/>
          <p14:tracePt t="74043" x="4222750" y="5911850"/>
          <p14:tracePt t="74050" x="4235450" y="5911850"/>
          <p14:tracePt t="74060" x="4248150" y="5911850"/>
          <p14:tracePt t="74075" x="4279900" y="5911850"/>
          <p14:tracePt t="74093" x="4298950" y="5911850"/>
          <p14:tracePt t="74179" x="4305300" y="5911850"/>
          <p14:tracePt t="74187" x="4311650" y="5911850"/>
          <p14:tracePt t="74195" x="4318000" y="5911850"/>
          <p14:tracePt t="74210" x="4368800" y="5911850"/>
          <p14:tracePt t="74226" x="4470400" y="5911850"/>
          <p14:tracePt t="74242" x="4591050" y="5899150"/>
          <p14:tracePt t="74260" x="4711700" y="5892800"/>
          <p14:tracePt t="74276" x="4813300" y="5892800"/>
          <p14:tracePt t="74293" x="4883150" y="5892800"/>
          <p14:tracePt t="74309" x="4921250" y="5892800"/>
          <p14:tracePt t="74326" x="4933950" y="5892800"/>
          <p14:tracePt t="74343" x="4953000" y="5892800"/>
          <p14:tracePt t="74360" x="4972050" y="5892800"/>
          <p14:tracePt t="74361" x="4978400" y="5892800"/>
          <p14:tracePt t="74376" x="4997450" y="5892800"/>
          <p14:tracePt t="74377" x="5016500" y="5886450"/>
          <p14:tracePt t="74393" x="5060950" y="5880100"/>
          <p14:tracePt t="74409" x="5105400" y="5880100"/>
          <p14:tracePt t="74426" x="5149850" y="5873750"/>
          <p14:tracePt t="74443" x="5194300" y="5873750"/>
          <p14:tracePt t="74460" x="5238750" y="5873750"/>
          <p14:tracePt t="74476" x="5295900" y="5867400"/>
          <p14:tracePt t="74493" x="5346700" y="5867400"/>
          <p14:tracePt t="74509" x="5384800" y="5861050"/>
          <p14:tracePt t="74526" x="5403850" y="5861050"/>
          <p14:tracePt t="74578" x="5391150" y="5861050"/>
          <p14:tracePt t="74586" x="5378450" y="5861050"/>
          <p14:tracePt t="74593" x="5353050" y="5861050"/>
          <p14:tracePt t="74609" x="5302250" y="5861050"/>
          <p14:tracePt t="74626" x="5226050" y="5867400"/>
          <p14:tracePt t="74643" x="5187950" y="5873750"/>
          <p14:tracePt t="74659" x="5181600" y="5880100"/>
          <p14:tracePt t="74722" x="5194300" y="5880100"/>
          <p14:tracePt t="74729" x="5213350" y="5880100"/>
          <p14:tracePt t="74743" x="5232400" y="5880100"/>
          <p14:tracePt t="74759" x="5289550" y="5880100"/>
          <p14:tracePt t="74776" x="5359400" y="5880100"/>
          <p14:tracePt t="74793" x="5384800" y="5880100"/>
          <p14:tracePt t="74842" x="5378450" y="5880100"/>
          <p14:tracePt t="74849" x="5372100" y="5880100"/>
          <p14:tracePt t="74860" x="5353050" y="5880100"/>
          <p14:tracePt t="74876" x="5289550" y="5886450"/>
          <p14:tracePt t="74893" x="5200650" y="5905500"/>
          <p14:tracePt t="74910" x="5111750" y="5924550"/>
          <p14:tracePt t="74926" x="5080000" y="5924550"/>
          <p14:tracePt t="74953" x="5073650" y="5924550"/>
          <p14:tracePt t="74994" x="5080000" y="5924550"/>
          <p14:tracePt t="75001" x="5092700" y="5924550"/>
          <p14:tracePt t="75010" x="5105400" y="5924550"/>
          <p14:tracePt t="75026" x="5130800" y="5924550"/>
          <p14:tracePt t="75042" x="5162550" y="5918200"/>
          <p14:tracePt t="75153" x="5168900" y="5918200"/>
          <p14:tracePt t="75233" x="5168900" y="5911850"/>
          <p14:tracePt t="75248" x="5175250" y="5905500"/>
          <p14:tracePt t="75257" x="5181600" y="5899150"/>
          <p14:tracePt t="75264" x="5194300" y="5899150"/>
          <p14:tracePt t="75275" x="5207000" y="5886450"/>
          <p14:tracePt t="75293" x="5232400" y="5867400"/>
          <p14:tracePt t="75310" x="5257800" y="5861050"/>
          <p14:tracePt t="75328" x="5264150" y="5854700"/>
          <p14:tracePt t="75330" x="5270500" y="5854700"/>
          <p14:tracePt t="75394" x="5264150" y="5854700"/>
          <p14:tracePt t="75402" x="5251450" y="5854700"/>
          <p14:tracePt t="75410" x="5232400" y="5854700"/>
          <p14:tracePt t="75426" x="5168900" y="5873750"/>
          <p14:tracePt t="75443" x="5105400" y="5892800"/>
          <p14:tracePt t="75460" x="5054600" y="5905500"/>
          <p14:tracePt t="75505" x="5048250" y="5911850"/>
          <p14:tracePt t="75529" x="5054600" y="5911850"/>
          <p14:tracePt t="75538" x="5060950" y="5911850"/>
          <p14:tracePt t="75545" x="5073650" y="5911850"/>
          <p14:tracePt t="75559" x="5092700" y="5911850"/>
          <p14:tracePt t="75576" x="5137150" y="5911850"/>
          <p14:tracePt t="75592" x="5187950" y="5911850"/>
          <p14:tracePt t="75609" x="5194300" y="5911850"/>
          <p14:tracePt t="75715" x="5187950" y="5911850"/>
          <p14:tracePt t="75730" x="5181600" y="5911850"/>
          <p14:tracePt t="77867" x="5181600" y="5905500"/>
          <p14:tracePt t="77889" x="5187950" y="5899150"/>
          <p14:tracePt t="77930" x="5187950" y="5892800"/>
          <p14:tracePt t="78091" x="5194300" y="5892800"/>
          <p14:tracePt t="78096" x="5194300" y="5886450"/>
          <p14:tracePt t="78110" x="5194300" y="5873750"/>
          <p14:tracePt t="78125" x="5232400" y="5810250"/>
          <p14:tracePt t="78143" x="5308600" y="5702300"/>
          <p14:tracePt t="78159" x="5397500" y="5537200"/>
          <p14:tracePt t="78176" x="5448300" y="5391150"/>
          <p14:tracePt t="78177" x="5467350" y="5334000"/>
          <p14:tracePt t="78193" x="5492750" y="5226050"/>
          <p14:tracePt t="78210" x="5505450" y="5111750"/>
          <p14:tracePt t="78225" x="5518150" y="5010150"/>
          <p14:tracePt t="78242" x="5530850" y="4921250"/>
          <p14:tracePt t="78259" x="5543550" y="4838700"/>
          <p14:tracePt t="78276" x="5556250" y="4775200"/>
          <p14:tracePt t="78293" x="5575300" y="4711700"/>
          <p14:tracePt t="78309" x="5588000" y="4667250"/>
          <p14:tracePt t="78325" x="5607050" y="4622800"/>
          <p14:tracePt t="78342" x="5626100" y="4597400"/>
          <p14:tracePt t="78359" x="5638800" y="4565650"/>
          <p14:tracePt t="78376" x="5645150" y="4546600"/>
          <p14:tracePt t="78377" x="5657850" y="4533900"/>
          <p14:tracePt t="78392" x="5657850" y="4521200"/>
          <p14:tracePt t="78393" x="5670550" y="4514850"/>
          <p14:tracePt t="78409" x="5676900" y="4495800"/>
          <p14:tracePt t="78425" x="5689600" y="4476750"/>
          <p14:tracePt t="78443" x="5702300" y="4464050"/>
          <p14:tracePt t="78459" x="5708650" y="4445000"/>
          <p14:tracePt t="78476" x="5721350" y="4419600"/>
          <p14:tracePt t="78493" x="5734050" y="4400550"/>
          <p14:tracePt t="78509" x="5740400" y="4387850"/>
          <p14:tracePt t="78526" x="5740400" y="4381500"/>
          <p14:tracePt t="78771" x="5746750" y="4381500"/>
          <p14:tracePt t="78777" x="5746750" y="4394200"/>
          <p14:tracePt t="78794" x="5753100" y="4419600"/>
          <p14:tracePt t="78810" x="5753100" y="4476750"/>
          <p14:tracePt t="78826" x="5753100" y="4565650"/>
          <p14:tracePt t="78843" x="5721350" y="4705350"/>
          <p14:tracePt t="78859" x="5619750" y="4946650"/>
          <p14:tracePt t="78876" x="5403850" y="5289550"/>
          <p14:tracePt t="78892" x="5086350" y="5683250"/>
          <p14:tracePt t="78909" x="4895850" y="5854700"/>
          <p14:tracePt t="78926" x="4806950" y="5918200"/>
          <p14:tracePt t="78943" x="4787900" y="5930900"/>
          <p14:tracePt t="78959" x="4775200" y="5930900"/>
          <p14:tracePt t="78975" x="4768850" y="5930900"/>
          <p14:tracePt t="78993" x="4762500" y="5930900"/>
          <p14:tracePt t="79076" x="4756150" y="5930900"/>
          <p14:tracePt t="79092" x="4749800" y="5930900"/>
          <p14:tracePt t="79105" x="4743450" y="5930900"/>
          <p14:tracePt t="79112" x="4737100" y="5930900"/>
          <p14:tracePt t="79126" x="4730750" y="5937250"/>
          <p14:tracePt t="79142" x="4699000" y="5956300"/>
          <p14:tracePt t="79159" x="4667250" y="5975350"/>
          <p14:tracePt t="79175" x="4622800" y="5994400"/>
          <p14:tracePt t="79193" x="4540250" y="6019800"/>
          <p14:tracePt t="79209" x="4457700" y="6045200"/>
          <p14:tracePt t="79226" x="4368800" y="6070600"/>
          <p14:tracePt t="79242" x="4279900" y="6083300"/>
          <p14:tracePt t="79260" x="4210050" y="6096000"/>
          <p14:tracePt t="79275" x="4165600" y="6102350"/>
          <p14:tracePt t="79293" x="4127500" y="6102350"/>
          <p14:tracePt t="79309" x="4095750" y="6102350"/>
          <p14:tracePt t="79326" x="4057650" y="6102350"/>
          <p14:tracePt t="79342" x="4032250" y="6102350"/>
          <p14:tracePt t="79359" x="4006850" y="6102350"/>
          <p14:tracePt t="79376" x="3981450" y="6108700"/>
          <p14:tracePt t="79377" x="3962400" y="6108700"/>
          <p14:tracePt t="79393" x="3937000" y="6108700"/>
          <p14:tracePt t="79409" x="3905250" y="6108700"/>
          <p14:tracePt t="79425" x="3886200" y="6108700"/>
          <p14:tracePt t="79443" x="3873500" y="6102350"/>
          <p14:tracePt t="79460" x="3873500" y="6096000"/>
          <p14:tracePt t="79476" x="3873500" y="6089650"/>
          <p14:tracePt t="79493" x="3879850" y="6070600"/>
          <p14:tracePt t="79509" x="3917950" y="6045200"/>
          <p14:tracePt t="79526" x="4019550" y="6013450"/>
          <p14:tracePt t="79542" x="4133850" y="5981700"/>
          <p14:tracePt t="79559" x="4254500" y="5969000"/>
          <p14:tracePt t="79575" x="4362450" y="5975350"/>
          <p14:tracePt t="79592" x="4432300" y="6019800"/>
          <p14:tracePt t="79593" x="4451350" y="6051550"/>
          <p14:tracePt t="79609" x="4457700" y="6121400"/>
          <p14:tracePt t="79625" x="4419600" y="6203950"/>
          <p14:tracePt t="79643" x="4349750" y="6254750"/>
          <p14:tracePt t="79660" x="4260850" y="6286500"/>
          <p14:tracePt t="79676" x="4152900" y="6267450"/>
          <p14:tracePt t="79692" x="4038600" y="6197600"/>
          <p14:tracePt t="79709" x="3930650" y="6127750"/>
          <p14:tracePt t="79725" x="3848100" y="6057900"/>
          <p14:tracePt t="79743" x="3822700" y="6013450"/>
          <p14:tracePt t="79759" x="3816350" y="5975350"/>
          <p14:tracePt t="79776" x="3835400" y="5937250"/>
          <p14:tracePt t="79792" x="3898900" y="5905500"/>
          <p14:tracePt t="79792" x="3943350" y="5892800"/>
          <p14:tracePt t="79809" x="4044950" y="5886450"/>
          <p14:tracePt t="79825" x="4159250" y="5899150"/>
          <p14:tracePt t="79843" x="4254500" y="5943600"/>
          <p14:tracePt t="79859" x="4318000" y="5994400"/>
          <p14:tracePt t="79876" x="4330700" y="6032500"/>
          <p14:tracePt t="79893" x="4330700" y="6070600"/>
          <p14:tracePt t="79908" x="4292600" y="6102350"/>
          <p14:tracePt t="79926" x="4229100" y="6134100"/>
          <p14:tracePt t="79943" x="4127500" y="6159500"/>
          <p14:tracePt t="79960" x="4038600" y="6178550"/>
          <p14:tracePt t="79960" x="4000500" y="6178550"/>
          <p14:tracePt t="79976" x="3962400" y="6178550"/>
          <p14:tracePt t="79977" x="3937000" y="6178550"/>
          <p14:tracePt t="79993" x="3911600" y="6159500"/>
          <p14:tracePt t="80009" x="3905250" y="6146800"/>
          <p14:tracePt t="80026" x="3905250" y="6115050"/>
          <p14:tracePt t="80043" x="3943350" y="6083300"/>
          <p14:tracePt t="80060" x="3994150" y="6057900"/>
          <p14:tracePt t="80076" x="4051300" y="6032500"/>
          <p14:tracePt t="80092" x="4114800" y="6019800"/>
          <p14:tracePt t="80109" x="4146550" y="6013450"/>
          <p14:tracePt t="80126" x="4159250" y="6013450"/>
          <p14:tracePt t="80227" x="4152900" y="6013450"/>
          <p14:tracePt t="80234" x="4152900" y="6019800"/>
          <p14:tracePt t="80244" x="4146550" y="6026150"/>
          <p14:tracePt t="80259" x="4140200" y="6038850"/>
          <p14:tracePt t="80275" x="4133850" y="6051550"/>
          <p14:tracePt t="80292" x="4133850" y="6070600"/>
          <p14:tracePt t="80309" x="4133850" y="6076950"/>
          <p14:tracePt t="80325" x="4133850" y="6083300"/>
          <p14:tracePt t="80345" x="4140200" y="6083300"/>
          <p14:tracePt t="80359" x="4152900" y="6083300"/>
          <p14:tracePt t="80375" x="4210050" y="6045200"/>
          <p14:tracePt t="80392" x="4330700" y="5930900"/>
          <p14:tracePt t="80409" x="4610100" y="5581650"/>
          <p14:tracePt t="80426" x="4794250" y="5321300"/>
          <p14:tracePt t="80443" x="4978400" y="5041900"/>
          <p14:tracePt t="80458" x="5156200" y="4813300"/>
          <p14:tracePt t="80475" x="5257800" y="4667250"/>
          <p14:tracePt t="80492" x="5314950" y="4565650"/>
          <p14:tracePt t="80509" x="5353050" y="4508500"/>
          <p14:tracePt t="80525" x="5365750" y="4483100"/>
          <p14:tracePt t="80542" x="5372100" y="4483100"/>
          <p14:tracePt t="80602" x="5372100" y="4476750"/>
          <p14:tracePt t="80731" x="5372100" y="4483100"/>
          <p14:tracePt t="80739" x="5372100" y="4489450"/>
          <p14:tracePt t="80769" x="5372100" y="4495800"/>
          <p14:tracePt t="80801" x="5372100" y="4502150"/>
          <p14:tracePt t="80817" x="5372100" y="4508500"/>
          <p14:tracePt t="80825" x="5372100" y="4514850"/>
          <p14:tracePt t="80841" x="5372100" y="4521200"/>
          <p14:tracePt t="80849" x="5372100" y="4527550"/>
          <p14:tracePt t="80859" x="5372100" y="4533900"/>
          <p14:tracePt t="80875" x="5372100" y="4546600"/>
          <p14:tracePt t="80893" x="5378450" y="4559300"/>
          <p14:tracePt t="80909" x="5384800" y="4572000"/>
          <p14:tracePt t="80926" x="5397500" y="4584700"/>
          <p14:tracePt t="80943" x="5422900" y="4597400"/>
          <p14:tracePt t="80959" x="5467350" y="4616450"/>
          <p14:tracePt t="80976" x="5543550" y="4654550"/>
          <p14:tracePt t="80977" x="5581650" y="4667250"/>
          <p14:tracePt t="80993" x="5626100" y="4673600"/>
          <p14:tracePt t="81009" x="5664200" y="4660900"/>
          <p14:tracePt t="81026" x="5676900" y="4648200"/>
          <p14:tracePt t="81220" x="5683250" y="4648200"/>
          <p14:tracePt t="81245" x="5683250" y="4641850"/>
          <p14:tracePt t="81249" x="5683250" y="4629150"/>
          <p14:tracePt t="81265" x="5689600" y="4622800"/>
          <p14:tracePt t="81276" x="5695950" y="4622800"/>
          <p14:tracePt t="81292" x="5715000" y="4622800"/>
          <p14:tracePt t="81309" x="5740400" y="4622800"/>
          <p14:tracePt t="81326" x="5772150" y="4622800"/>
          <p14:tracePt t="81343" x="5784850" y="4610100"/>
          <p14:tracePt t="81360" x="5791200" y="4603750"/>
          <p14:tracePt t="81409" x="5791200" y="4597400"/>
          <p14:tracePt t="81523" x="5791200" y="4591050"/>
          <p14:tracePt t="81538" x="5791200" y="4584700"/>
          <p14:tracePt t="81553" x="5791200" y="4572000"/>
          <p14:tracePt t="81560" x="5791200" y="4565650"/>
          <p14:tracePt t="81576" x="5791200" y="4559300"/>
          <p14:tracePt t="81593" x="5791200" y="4514850"/>
          <p14:tracePt t="81609" x="5791200" y="4489450"/>
          <p14:tracePt t="81626" x="5797550" y="4445000"/>
          <p14:tracePt t="81642" x="5803900" y="4387850"/>
          <p14:tracePt t="81659" x="5816600" y="4318000"/>
          <p14:tracePt t="81675" x="5842000" y="4222750"/>
          <p14:tracePt t="81693" x="5873750" y="4133850"/>
          <p14:tracePt t="81709" x="5899150" y="4076700"/>
          <p14:tracePt t="81726" x="5918200" y="4025900"/>
          <p14:tracePt t="81742" x="5943600" y="3987800"/>
          <p14:tracePt t="81759" x="5956300" y="3968750"/>
          <p14:tracePt t="81775" x="5962650" y="3956050"/>
          <p14:tracePt t="81793" x="5975350" y="3943350"/>
          <p14:tracePt t="81808" x="5981700" y="3937000"/>
          <p14:tracePt t="81825" x="5988050" y="3937000"/>
          <p14:tracePt t="81842" x="5994400" y="3930650"/>
          <p14:tracePt t="81858" x="6000750" y="3924300"/>
          <p14:tracePt t="81876" x="6000750" y="3917950"/>
          <p14:tracePt t="81892" x="6000750" y="3911600"/>
          <p14:tracePt t="81909" x="6007100" y="3911600"/>
          <p14:tracePt t="81926" x="6007100" y="3905250"/>
          <p14:tracePt t="81953" x="6013450" y="3905250"/>
          <p14:tracePt t="81960" x="6013450" y="3898900"/>
          <p14:tracePt t="81975" x="6019800" y="3898900"/>
          <p14:tracePt t="81992" x="6019800" y="3886200"/>
          <p14:tracePt t="83227" x="6019800" y="3879850"/>
          <p14:tracePt t="83244" x="6019800" y="3873500"/>
          <p14:tracePt t="83265" x="6019800" y="3867150"/>
          <p14:tracePt t="83273" x="6019800" y="38608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1899-A22E-3B73-4F6B-BBCDC5C7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989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Checking data from query –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0C11A-CD95-51F5-9F47-BE6F3B0E5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090" y="1988598"/>
            <a:ext cx="4387241" cy="4086225"/>
          </a:xfrm>
        </p:spPr>
        <p:txBody>
          <a:bodyPr>
            <a:normAutofit/>
          </a:bodyPr>
          <a:lstStyle/>
          <a:p>
            <a:r>
              <a:rPr lang="en-US" dirty="0"/>
              <a:t>Visualization of data from query appears to match what we expect.</a:t>
            </a:r>
          </a:p>
          <a:p>
            <a:r>
              <a:rPr lang="en-US" dirty="0"/>
              <a:t>Kernel weight in grams from 1092 inbred plots grown in 2022 and 2023. </a:t>
            </a:r>
          </a:p>
          <a:p>
            <a:r>
              <a:rPr lang="en-US" dirty="0"/>
              <a:t>Feel confident running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8521F-3EA6-F165-C56C-E3B7CBE1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17" y="1886458"/>
            <a:ext cx="5506382" cy="418836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B0CD561-F67F-A5A9-ECD1-D38552B15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95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87"/>
    </mc:Choice>
    <mc:Fallback>
      <p:transition spd="slow" advTm="59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66" x="6019800" y="3854450"/>
          <p14:tracePt t="10182" x="6013450" y="3841750"/>
          <p14:tracePt t="10188" x="6000750" y="3835400"/>
          <p14:tracePt t="10202" x="5994400" y="3829050"/>
          <p14:tracePt t="10218" x="5969000" y="3810000"/>
          <p14:tracePt t="10236" x="5949950" y="3810000"/>
          <p14:tracePt t="10454" x="5943600" y="3803650"/>
          <p14:tracePt t="10902" x="5937250" y="3797300"/>
          <p14:tracePt t="10918" x="5930900" y="3797300"/>
          <p14:tracePt t="10924" x="5924550" y="3797300"/>
          <p14:tracePt t="10939" x="5918200" y="3797300"/>
          <p14:tracePt t="10951" x="5911850" y="3797300"/>
          <p14:tracePt t="10971" x="5905500" y="3797300"/>
          <p14:tracePt t="10988" x="5899150" y="3797300"/>
          <p14:tracePt t="11012" x="5892800" y="3797300"/>
          <p14:tracePt t="11126" x="5886450" y="3797300"/>
          <p14:tracePt t="11149" x="5880100" y="3797300"/>
          <p14:tracePt t="11156" x="5873750" y="3797300"/>
          <p14:tracePt t="11171" x="5867400" y="3797300"/>
          <p14:tracePt t="11185" x="5867400" y="3790950"/>
          <p14:tracePt t="11202" x="5867400" y="3784600"/>
          <p14:tracePt t="11218" x="5867400" y="3778250"/>
          <p14:tracePt t="11235" x="5867400" y="3765550"/>
          <p14:tracePt t="11251" x="5867400" y="3759200"/>
          <p14:tracePt t="11301" x="5867400" y="3771900"/>
          <p14:tracePt t="11308" x="5861050" y="3790950"/>
          <p14:tracePt t="11319" x="5848350" y="3810000"/>
          <p14:tracePt t="11335" x="5816600" y="3867150"/>
          <p14:tracePt t="11351" x="5753100" y="3956050"/>
          <p14:tracePt t="11369" x="5676900" y="4057650"/>
          <p14:tracePt t="11385" x="5594350" y="4159250"/>
          <p14:tracePt t="11402" x="5537200" y="4235450"/>
          <p14:tracePt t="11418" x="5499100" y="4279900"/>
          <p14:tracePt t="11420" x="5492750" y="4292600"/>
          <p14:tracePt t="11460" x="5480050" y="4292600"/>
          <p14:tracePt t="11476" x="5473700" y="4292600"/>
          <p14:tracePt t="11484" x="5467350" y="4292600"/>
          <p14:tracePt t="11491" x="5454650" y="4286250"/>
          <p14:tracePt t="11501" x="5441950" y="4279900"/>
          <p14:tracePt t="11518" x="5410200" y="4267200"/>
          <p14:tracePt t="11535" x="5378450" y="4260850"/>
          <p14:tracePt t="11552" x="5346700" y="4254500"/>
          <p14:tracePt t="11568" x="5327650" y="4254500"/>
          <p14:tracePt t="11586" x="5314950" y="4254500"/>
          <p14:tracePt t="11601" x="5308600" y="4267200"/>
          <p14:tracePt t="11619" x="5276850" y="4362450"/>
          <p14:tracePt t="11620" x="5238750" y="4432300"/>
          <p14:tracePt t="11634" x="5194300" y="4495800"/>
          <p14:tracePt t="11652" x="5035550" y="4667250"/>
          <p14:tracePt t="11668" x="5016500" y="4699000"/>
          <p14:tracePt t="13038" x="5010150" y="4705350"/>
          <p14:tracePt t="13060" x="5003800" y="4711700"/>
          <p14:tracePt t="13068" x="5003800" y="4718050"/>
          <p14:tracePt t="13075" x="4997450" y="4718050"/>
          <p14:tracePt t="13084" x="4997450" y="4724400"/>
          <p14:tracePt t="13100" x="4978400" y="4724400"/>
          <p14:tracePt t="13117" x="4972050" y="4724400"/>
          <p14:tracePt t="13134" x="4965700" y="4724400"/>
          <p14:tracePt t="13151" x="4959350" y="4724400"/>
          <p14:tracePt t="13167" x="4953000" y="4724400"/>
          <p14:tracePt t="13185" x="4940300" y="4724400"/>
          <p14:tracePt t="13201" x="4933950" y="4724400"/>
          <p14:tracePt t="13218" x="4914900" y="4724400"/>
          <p14:tracePt t="13235" x="4895850" y="4724400"/>
          <p14:tracePt t="13251" x="4864100" y="4724400"/>
          <p14:tracePt t="13252" x="4845050" y="4724400"/>
          <p14:tracePt t="13268" x="4813300" y="4724400"/>
          <p14:tracePt t="13285" x="4787900" y="4724400"/>
          <p14:tracePt t="13302" x="4756150" y="4724400"/>
          <p14:tracePt t="13318" x="4730750" y="4711700"/>
          <p14:tracePt t="13334" x="4718050" y="4705350"/>
          <p14:tracePt t="13352" x="4705350" y="4705350"/>
          <p14:tracePt t="13367" x="4699000" y="4699000"/>
          <p14:tracePt t="13384" x="4686300" y="4699000"/>
          <p14:tracePt t="13412" x="4679950" y="4699000"/>
          <p14:tracePt t="13782" x="4673600" y="4699000"/>
          <p14:tracePt t="13797" x="4667250" y="4699000"/>
          <p14:tracePt t="13820" x="4660900" y="4699000"/>
          <p14:tracePt t="13828" x="4654550" y="4692650"/>
          <p14:tracePt t="13982" x="4648200" y="4692650"/>
          <p14:tracePt t="13998" x="4641850" y="4692650"/>
          <p14:tracePt t="14004" x="4635500" y="4692650"/>
          <p14:tracePt t="14018" x="4622800" y="4692650"/>
          <p14:tracePt t="14035" x="4552950" y="4692650"/>
          <p14:tracePt t="14051" x="4457700" y="4705350"/>
          <p14:tracePt t="14052" x="4406900" y="4718050"/>
          <p14:tracePt t="14069" x="4273550" y="4749800"/>
          <p14:tracePt t="14085" x="4127500" y="4775200"/>
          <p14:tracePt t="14102" x="4006850" y="4806950"/>
          <p14:tracePt t="14118" x="3911600" y="4832350"/>
          <p14:tracePt t="14134" x="3848100" y="4857750"/>
          <p14:tracePt t="14151" x="3816350" y="4870450"/>
          <p14:tracePt t="14168" x="3797300" y="4883150"/>
          <p14:tracePt t="14278" x="3790950" y="4883150"/>
          <p14:tracePt t="14301" x="3784600" y="4883150"/>
          <p14:tracePt t="14324" x="3778250" y="4883150"/>
          <p14:tracePt t="14340" x="3771900" y="4883150"/>
          <p14:tracePt t="14518" x="3765550" y="4883150"/>
          <p14:tracePt t="15030" x="3771900" y="4883150"/>
          <p14:tracePt t="15037" x="3778250" y="4883150"/>
          <p14:tracePt t="15052" x="3784600" y="4883150"/>
          <p14:tracePt t="15102" x="3790950" y="4883150"/>
          <p14:tracePt t="15736" x="3790950" y="4889500"/>
          <p14:tracePt t="15782" x="3790950" y="4895850"/>
          <p14:tracePt t="15789" x="3784600" y="4895850"/>
          <p14:tracePt t="15802" x="3784600" y="4902200"/>
          <p14:tracePt t="15862" x="3778250" y="4902200"/>
          <p14:tracePt t="15876" x="3778250" y="4908550"/>
          <p14:tracePt t="15901" x="3778250" y="4914900"/>
          <p14:tracePt t="15917" x="3778250" y="4921250"/>
          <p14:tracePt t="15924" x="3778250" y="4927600"/>
          <p14:tracePt t="15935" x="3778250" y="4933950"/>
          <p14:tracePt t="15951" x="3778250" y="4965700"/>
          <p14:tracePt t="15968" x="3778250" y="5022850"/>
          <p14:tracePt t="15984" x="3790950" y="5111750"/>
          <p14:tracePt t="16002" x="3810000" y="5232400"/>
          <p14:tracePt t="16018" x="3829050" y="5346700"/>
          <p14:tracePt t="16035" x="3841750" y="5441950"/>
          <p14:tracePt t="16036" x="3848100" y="5473700"/>
          <p14:tracePt t="16052" x="3854450" y="5511800"/>
          <p14:tracePt t="16069" x="3854450" y="5524500"/>
          <p14:tracePt t="16134" x="3860800" y="5524500"/>
          <p14:tracePt t="16421" x="3860800" y="5530850"/>
          <p14:tracePt t="16452" x="3860800" y="5537200"/>
          <p14:tracePt t="16493" x="3854450" y="5537200"/>
          <p14:tracePt t="16550" x="3848100" y="5537200"/>
          <p14:tracePt t="16574" x="3841750" y="5537200"/>
          <p14:tracePt t="16587" x="3835400" y="5537200"/>
          <p14:tracePt t="16596" x="3829050" y="5537200"/>
          <p14:tracePt t="16603" x="3816350" y="5530850"/>
          <p14:tracePt t="16618" x="3810000" y="5524500"/>
          <p14:tracePt t="16634" x="3790950" y="5518150"/>
          <p14:tracePt t="16651" x="3778250" y="5511800"/>
          <p14:tracePt t="16668" x="3771900" y="5505450"/>
          <p14:tracePt t="16684" x="3765550" y="5505450"/>
          <p14:tracePt t="16700" x="3752850" y="5499100"/>
          <p14:tracePt t="16718" x="3746500" y="5492750"/>
          <p14:tracePt t="16735" x="3740150" y="5486400"/>
          <p14:tracePt t="16751" x="3733800" y="5486400"/>
          <p14:tracePt t="16768" x="3727450" y="5480050"/>
          <p14:tracePt t="16784" x="3721100" y="5480050"/>
          <p14:tracePt t="16803" x="3714750" y="5480050"/>
          <p14:tracePt t="16828" x="3714750" y="5473700"/>
          <p14:tracePt t="16860" x="3708400" y="5473700"/>
          <p14:tracePt t="16876" x="3702050" y="5473700"/>
          <p14:tracePt t="16892" x="3702050" y="5467350"/>
          <p14:tracePt t="16900" x="3695700" y="5467350"/>
          <p14:tracePt t="16916" x="3689350" y="5461000"/>
          <p14:tracePt t="16932" x="3683000" y="5461000"/>
          <p14:tracePt t="16940" x="3683000" y="5454650"/>
          <p14:tracePt t="16952" x="3676650" y="5454650"/>
          <p14:tracePt t="16968" x="3670300" y="5454650"/>
          <p14:tracePt t="16985" x="3663950" y="5454650"/>
          <p14:tracePt t="17004" x="3657600" y="5454650"/>
          <p14:tracePt t="17079" x="3651250" y="5454650"/>
          <p14:tracePt t="17142" x="3644900" y="5454650"/>
          <p14:tracePt t="17190" x="3638550" y="5454650"/>
          <p14:tracePt t="17220" x="3632200" y="5454650"/>
          <p14:tracePt t="17237" x="3625850" y="5454650"/>
          <p14:tracePt t="17244" x="3619500" y="5448300"/>
          <p14:tracePt t="17260" x="3619500" y="5441950"/>
          <p14:tracePt t="17268" x="3613150" y="5441950"/>
          <p14:tracePt t="17285" x="3606800" y="5441950"/>
          <p14:tracePt t="17317" x="3606800" y="5435600"/>
          <p14:tracePt t="17324" x="3600450" y="5435600"/>
          <p14:tracePt t="17335" x="3594100" y="5435600"/>
          <p14:tracePt t="17351" x="3594100" y="5429250"/>
          <p14:tracePt t="17368" x="3587750" y="5429250"/>
          <p14:tracePt t="17384" x="3587750" y="5416550"/>
          <p14:tracePt t="17402" x="3581400" y="5416550"/>
          <p14:tracePt t="17550" x="3575050" y="5416550"/>
          <p14:tracePt t="17580" x="3568700" y="5416550"/>
          <p14:tracePt t="17734" x="3575050" y="5416550"/>
          <p14:tracePt t="17782" x="3581400" y="5416550"/>
          <p14:tracePt t="17974" x="3587750" y="5416550"/>
          <p14:tracePt t="17982" x="3594100" y="5416550"/>
          <p14:tracePt t="17988" x="3600450" y="5416550"/>
          <p14:tracePt t="18001" x="3619500" y="5422900"/>
          <p14:tracePt t="18018" x="3663950" y="5441950"/>
          <p14:tracePt t="18035" x="3740150" y="5461000"/>
          <p14:tracePt t="18036" x="3765550" y="5467350"/>
          <p14:tracePt t="18052" x="3829050" y="5461000"/>
          <p14:tracePt t="18068" x="3860800" y="5454650"/>
          <p14:tracePt t="18085" x="3873500" y="5454650"/>
          <p14:tracePt t="19470" x="3873500" y="5461000"/>
          <p14:tracePt t="19478" x="3879850" y="5461000"/>
          <p14:tracePt t="19491" x="3886200" y="5461000"/>
          <p14:tracePt t="19507" x="3892550" y="5461000"/>
          <p14:tracePt t="19518" x="3898900" y="5461000"/>
          <p14:tracePt t="19535" x="3905250" y="5461000"/>
          <p14:tracePt t="19555" x="3898900" y="5461000"/>
          <p14:tracePt t="19568" x="3886200" y="5461000"/>
          <p14:tracePt t="19586" x="3873500" y="5461000"/>
          <p14:tracePt t="19601" x="3860800" y="5461000"/>
          <p14:tracePt t="19618" x="3854450" y="5467350"/>
          <p14:tracePt t="19619" x="3848100" y="5467350"/>
          <p14:tracePt t="19634" x="3841750" y="5467350"/>
          <p14:tracePt t="19652" x="3835400" y="5473700"/>
          <p14:tracePt t="19667" x="3822700" y="5473700"/>
          <p14:tracePt t="19685" x="3803650" y="5473700"/>
          <p14:tracePt t="19701" x="3778250" y="5467350"/>
          <p14:tracePt t="19717" x="3759200" y="5454650"/>
          <p14:tracePt t="19735" x="3746500" y="5448300"/>
          <p14:tracePt t="19751" x="3733800" y="5441950"/>
          <p14:tracePt t="19768" x="3727450" y="5435600"/>
          <p14:tracePt t="19784" x="3727450" y="5429250"/>
          <p14:tracePt t="19803" x="3727450" y="5422900"/>
          <p14:tracePt t="19818" x="3721100" y="5422900"/>
          <p14:tracePt t="19835" x="3721100" y="5410200"/>
          <p14:tracePt t="19851" x="3714750" y="5403850"/>
          <p14:tracePt t="19867" x="3714750" y="5397500"/>
          <p14:tracePt t="19884" x="3708400" y="5384800"/>
          <p14:tracePt t="19901" x="3708400" y="5378450"/>
          <p14:tracePt t="19918" x="3708400" y="5365750"/>
          <p14:tracePt t="19934" x="3708400" y="5359400"/>
          <p14:tracePt t="19955" x="3702050" y="5353050"/>
          <p14:tracePt t="20126" x="3702050" y="5346700"/>
          <p14:tracePt t="20134" x="3695700" y="5346700"/>
          <p14:tracePt t="20174" x="3695700" y="5340350"/>
          <p14:tracePt t="20188" x="3689350" y="5340350"/>
          <p14:tracePt t="20230" x="3683000" y="5340350"/>
          <p14:tracePt t="20237" x="3683000" y="5334000"/>
          <p14:tracePt t="20252" x="3676650" y="5334000"/>
          <p14:tracePt t="20270" x="3670300" y="5327650"/>
          <p14:tracePt t="20284" x="3663950" y="5321300"/>
          <p14:tracePt t="20301" x="3657600" y="5321300"/>
          <p14:tracePt t="20318" x="3651250" y="5314950"/>
          <p14:tracePt t="20398" x="3644900" y="5314950"/>
          <p14:tracePt t="20438" x="3638550" y="5308600"/>
          <p14:tracePt t="20486" x="3632200" y="5308600"/>
          <p14:tracePt t="20508" x="3632200" y="5302250"/>
          <p14:tracePt t="20608" x="3632200" y="5295900"/>
          <p14:tracePt t="20614" x="3625850" y="5295900"/>
          <p14:tracePt t="20620" x="3625850" y="5289550"/>
          <p14:tracePt t="20644" x="3619500" y="5283200"/>
          <p14:tracePt t="20652" x="3613150" y="5283200"/>
          <p14:tracePt t="20668" x="3606800" y="5276850"/>
          <p14:tracePt t="20692" x="3600450" y="5276850"/>
          <p14:tracePt t="20701" x="3600450" y="5270500"/>
          <p14:tracePt t="20717" x="3594100" y="5264150"/>
          <p14:tracePt t="20735" x="3587750" y="5264150"/>
          <p14:tracePt t="20755" x="3581400" y="5264150"/>
          <p14:tracePt t="20772" x="3581400" y="5257800"/>
          <p14:tracePt t="20787" x="3575050" y="5257800"/>
          <p14:tracePt t="21046" x="3568700" y="5257800"/>
          <p14:tracePt t="21054" x="3562350" y="5257800"/>
          <p14:tracePt t="21424" x="3568700" y="5257800"/>
          <p14:tracePt t="21436" x="3575050" y="5257800"/>
          <p14:tracePt t="21544" x="3575050" y="5251450"/>
          <p14:tracePt t="21556" x="3581400" y="5251450"/>
          <p14:tracePt t="21630" x="3581400" y="5270500"/>
          <p14:tracePt t="21636" x="3581400" y="5289550"/>
          <p14:tracePt t="21644" x="3575050" y="5308600"/>
          <p14:tracePt t="21669" x="3448050" y="5422900"/>
          <p14:tracePt t="21685" x="3314700" y="5499100"/>
          <p14:tracePt t="21701" x="3155950" y="5568950"/>
          <p14:tracePt t="21718" x="2978150" y="5651500"/>
          <p14:tracePt t="21734" x="2870200" y="5689600"/>
          <p14:tracePt t="21751" x="2832100" y="5702300"/>
          <p14:tracePt t="21772" x="2819400" y="5715000"/>
          <p14:tracePt t="21784" x="2813050" y="5721350"/>
          <p14:tracePt t="21801" x="2806700" y="5734050"/>
          <p14:tracePt t="21818" x="2806700" y="5759450"/>
          <p14:tracePt t="21834" x="2800350" y="5791200"/>
          <p14:tracePt t="21852" x="2774950" y="5848350"/>
          <p14:tracePt t="21868" x="2755900" y="5886450"/>
          <p14:tracePt t="21884" x="2730500" y="5918200"/>
          <p14:tracePt t="21901" x="2705100" y="5937250"/>
          <p14:tracePt t="21917" x="2660650" y="5969000"/>
          <p14:tracePt t="21934" x="2609850" y="5994400"/>
          <p14:tracePt t="21951" x="2533650" y="6019800"/>
          <p14:tracePt t="21968" x="2482850" y="6038850"/>
          <p14:tracePt t="21985" x="2444750" y="6038850"/>
          <p14:tracePt t="22002" x="2438400" y="6038850"/>
          <p14:tracePt t="22018" x="2425700" y="6026150"/>
          <p14:tracePt t="22035" x="2419350" y="6007100"/>
          <p14:tracePt t="22036" x="2419350" y="6000750"/>
          <p14:tracePt t="22052" x="2419350" y="5981700"/>
          <p14:tracePt t="22068" x="2419350" y="5949950"/>
          <p14:tracePt t="22085" x="2438400" y="5930900"/>
          <p14:tracePt t="22102" x="2457450" y="5905500"/>
          <p14:tracePt t="22118" x="2495550" y="5873750"/>
          <p14:tracePt t="22135" x="2546350" y="5861050"/>
          <p14:tracePt t="22152" x="2578100" y="5854700"/>
          <p14:tracePt t="22168" x="2603500" y="5854700"/>
          <p14:tracePt t="22184" x="2622550" y="5854700"/>
          <p14:tracePt t="22201" x="2635250" y="5861050"/>
          <p14:tracePt t="22217" x="2647950" y="5873750"/>
          <p14:tracePt t="22234" x="2654300" y="5880100"/>
          <p14:tracePt t="22251" x="2654300" y="5886450"/>
          <p14:tracePt t="22267" x="2660650" y="5886450"/>
          <p14:tracePt t="22592" x="2667000" y="5886450"/>
          <p14:tracePt t="22605" x="2673350" y="5886450"/>
          <p14:tracePt t="22620" x="2679700" y="5886450"/>
          <p14:tracePt t="22628" x="2698750" y="5886450"/>
          <p14:tracePt t="22635" x="2711450" y="5886450"/>
          <p14:tracePt t="22652" x="2749550" y="5873750"/>
          <p14:tracePt t="22668" x="2774950" y="5867400"/>
          <p14:tracePt t="22685" x="2800350" y="5861050"/>
          <p14:tracePt t="22701" x="2806700" y="5861050"/>
          <p14:tracePt t="22909" x="2813050" y="5861050"/>
          <p14:tracePt t="22924" x="2825750" y="5861050"/>
          <p14:tracePt t="22932" x="2838450" y="5861050"/>
          <p14:tracePt t="22939" x="2851150" y="5854700"/>
          <p14:tracePt t="22951" x="2876550" y="5854700"/>
          <p14:tracePt t="22967" x="2959100" y="5854700"/>
          <p14:tracePt t="22985" x="3079750" y="5848350"/>
          <p14:tracePt t="23002" x="3225800" y="5848350"/>
          <p14:tracePt t="23018" x="3492500" y="5835650"/>
          <p14:tracePt t="23036" x="3886200" y="5810250"/>
          <p14:tracePt t="23052" x="4108450" y="5797550"/>
          <p14:tracePt t="23068" x="4324350" y="5784850"/>
          <p14:tracePt t="23085" x="4476750" y="5765800"/>
          <p14:tracePt t="23100" x="4572000" y="5765800"/>
          <p14:tracePt t="23118" x="4616450" y="5765800"/>
          <p14:tracePt t="23134" x="4635500" y="5765800"/>
          <p14:tracePt t="23151" x="4641850" y="5772150"/>
          <p14:tracePt t="23168" x="4648200" y="5772150"/>
          <p14:tracePt t="23184" x="4654550" y="5772150"/>
          <p14:tracePt t="23201" x="4660900" y="5778500"/>
          <p14:tracePt t="23218" x="4673600" y="5778500"/>
          <p14:tracePt t="23234" x="4686300" y="5778500"/>
          <p14:tracePt t="23251" x="4705350" y="5778500"/>
          <p14:tracePt t="23252" x="4711700" y="5778500"/>
          <p14:tracePt t="23267" x="4718050" y="5784850"/>
          <p14:tracePt t="23285" x="4743450" y="5784850"/>
          <p14:tracePt t="23301" x="4768850" y="5784850"/>
          <p14:tracePt t="23317" x="4800600" y="5791200"/>
          <p14:tracePt t="23335" x="4813300" y="5797550"/>
          <p14:tracePt t="23351" x="4851400" y="5810250"/>
          <p14:tracePt t="23368" x="4883150" y="5822950"/>
          <p14:tracePt t="23384" x="4914900" y="5842000"/>
          <p14:tracePt t="23401" x="4927600" y="5854700"/>
          <p14:tracePt t="23418" x="4933950" y="5861050"/>
          <p14:tracePt t="23568" x="4940300" y="5861050"/>
          <p14:tracePt t="23571" x="4946650" y="5861050"/>
          <p14:tracePt t="23588" x="4953000" y="5861050"/>
          <p14:tracePt t="23604" x="4959350" y="5861050"/>
          <p14:tracePt t="23618" x="4972050" y="5861050"/>
          <p14:tracePt t="23635" x="4997450" y="5861050"/>
          <p14:tracePt t="23651" x="5041900" y="5861050"/>
          <p14:tracePt t="23668" x="5105400" y="5861050"/>
          <p14:tracePt t="23685" x="5130800" y="5867400"/>
          <p14:tracePt t="23701" x="5137150" y="5873750"/>
          <p14:tracePt t="23718" x="5149850" y="5873750"/>
          <p14:tracePt t="23735" x="5149850" y="5880100"/>
          <p14:tracePt t="23900" x="5156200" y="5880100"/>
          <p14:tracePt t="23923" x="5162550" y="5886450"/>
          <p14:tracePt t="23932" x="5175250" y="5892800"/>
          <p14:tracePt t="23939" x="5181600" y="5892800"/>
          <p14:tracePt t="23951" x="5187950" y="5892800"/>
          <p14:tracePt t="23967" x="5219700" y="5899150"/>
          <p14:tracePt t="23985" x="5238750" y="5899150"/>
          <p14:tracePt t="24000" x="5257800" y="5905500"/>
          <p14:tracePt t="25078" x="5251450" y="5905500"/>
          <p14:tracePt t="25101" x="5245100" y="5905500"/>
          <p14:tracePt t="25108" x="5238750" y="5905500"/>
          <p14:tracePt t="25118" x="5238750" y="5899150"/>
          <p14:tracePt t="25135" x="5232400" y="5892800"/>
          <p14:tracePt t="25151" x="5226050" y="5892800"/>
          <p14:tracePt t="25166" x="5213350" y="5886450"/>
          <p14:tracePt t="25184" x="5207000" y="5886450"/>
          <p14:tracePt t="25201" x="5200650" y="5880100"/>
          <p14:tracePt t="25218" x="5181600" y="5873750"/>
          <p14:tracePt t="25234" x="5162550" y="5873750"/>
          <p14:tracePt t="25251" x="5149850" y="5867400"/>
          <p14:tracePt t="25267" x="5118100" y="5861050"/>
          <p14:tracePt t="25285" x="5073650" y="5861050"/>
          <p14:tracePt t="25301" x="5035550" y="5854700"/>
          <p14:tracePt t="25318" x="4991100" y="5854700"/>
          <p14:tracePt t="25335" x="4953000" y="5848350"/>
          <p14:tracePt t="25351" x="4914900" y="5848350"/>
          <p14:tracePt t="25368" x="4876800" y="5848350"/>
          <p14:tracePt t="25385" x="4845050" y="5848350"/>
          <p14:tracePt t="25401" x="4800600" y="5842000"/>
          <p14:tracePt t="25418" x="4737100" y="5835650"/>
          <p14:tracePt t="25434" x="4667250" y="5822950"/>
          <p14:tracePt t="25451" x="4578350" y="5803900"/>
          <p14:tracePt t="25468" x="4451350" y="5772150"/>
          <p14:tracePt t="25485" x="4362450" y="5765800"/>
          <p14:tracePt t="25501" x="4273550" y="5734050"/>
          <p14:tracePt t="25517" x="4197350" y="5721350"/>
          <p14:tracePt t="25535" x="4127500" y="5695950"/>
          <p14:tracePt t="25551" x="4038600" y="5651500"/>
          <p14:tracePt t="25568" x="3937000" y="5600700"/>
          <p14:tracePt t="25585" x="3848100" y="5562600"/>
          <p14:tracePt t="25601" x="3765550" y="5530850"/>
          <p14:tracePt t="25618" x="3695700" y="5492750"/>
          <p14:tracePt t="25635" x="3638550" y="5473700"/>
          <p14:tracePt t="25635" x="3619500" y="5461000"/>
          <p14:tracePt t="25651" x="3600450" y="5454650"/>
          <p14:tracePt t="25668" x="3568700" y="5435600"/>
          <p14:tracePt t="25684" x="3549650" y="5429250"/>
          <p14:tracePt t="25701" x="3530600" y="5422900"/>
          <p14:tracePt t="25718" x="3511550" y="5410200"/>
          <p14:tracePt t="25734" x="3492500" y="5391150"/>
          <p14:tracePt t="25751" x="3479800" y="5372100"/>
          <p14:tracePt t="25767" x="3467100" y="5340350"/>
          <p14:tracePt t="25785" x="3460750" y="5302250"/>
          <p14:tracePt t="25800" x="3454400" y="5270500"/>
          <p14:tracePt t="25818" x="3448050" y="5238750"/>
          <p14:tracePt t="25834" x="3448050" y="5207000"/>
          <p14:tracePt t="25851" x="3441700" y="5181600"/>
          <p14:tracePt t="25852" x="3441700" y="5175250"/>
          <p14:tracePt t="25867" x="3435350" y="5168900"/>
          <p14:tracePt t="25885" x="3435350" y="5162550"/>
          <p14:tracePt t="25908" x="3435350" y="5156200"/>
          <p14:tracePt t="25924" x="3435350" y="5149850"/>
          <p14:tracePt t="25933" x="3429000" y="5143500"/>
          <p14:tracePt t="25950" x="3422650" y="5137150"/>
          <p14:tracePt t="25967" x="3416300" y="5130800"/>
          <p14:tracePt t="25984" x="3409950" y="5124450"/>
          <p14:tracePt t="26001" x="3403600" y="5118100"/>
          <p14:tracePt t="26017" x="3397250" y="5118100"/>
          <p14:tracePt t="26060" x="3390900" y="5118100"/>
          <p14:tracePt t="26068" x="3390900" y="5111750"/>
          <p14:tracePt t="26085" x="3384550" y="5105400"/>
          <p14:tracePt t="26092" x="3378200" y="5099050"/>
          <p14:tracePt t="26101" x="3365500" y="5080000"/>
          <p14:tracePt t="26117" x="3295650" y="5003800"/>
          <p14:tracePt t="26135" x="3206750" y="4908550"/>
          <p14:tracePt t="26151" x="3117850" y="4845050"/>
          <p14:tracePt t="26167" x="3054350" y="4800600"/>
          <p14:tracePt t="26184" x="3022600" y="4781550"/>
          <p14:tracePt t="26201" x="3003550" y="4775200"/>
          <p14:tracePt t="26218" x="2997200" y="4762500"/>
          <p14:tracePt t="26234" x="2990850" y="4756150"/>
          <p14:tracePt t="26251" x="2978150" y="4743450"/>
          <p14:tracePt t="26252" x="2971800" y="4737100"/>
          <p14:tracePt t="26267" x="2965450" y="4730750"/>
          <p14:tracePt t="26284" x="2959100" y="4711700"/>
          <p14:tracePt t="26301" x="2959100" y="4699000"/>
          <p14:tracePt t="26332" x="2959100" y="4692650"/>
          <p14:tracePt t="26662" x="2952750" y="4686300"/>
          <p14:tracePt t="26670" x="2952750" y="4679950"/>
          <p14:tracePt t="26687" x="2914650" y="4648200"/>
          <p14:tracePt t="26700" x="2863850" y="4597400"/>
          <p14:tracePt t="26718" x="2832100" y="4521200"/>
          <p14:tracePt t="26734" x="2787650" y="4470400"/>
          <p14:tracePt t="26751" x="2762250" y="4445000"/>
          <p14:tracePt t="26767" x="2749550" y="4432300"/>
          <p14:tracePt t="26784" x="2730500" y="4413250"/>
          <p14:tracePt t="26801" x="2705100" y="4375150"/>
          <p14:tracePt t="26818" x="2679700" y="4356100"/>
          <p14:tracePt t="26834" x="2660650" y="4343400"/>
          <p14:tracePt t="26916" x="2654300" y="4343400"/>
          <p14:tracePt t="26924" x="2654300" y="4337050"/>
          <p14:tracePt t="26935" x="2654300" y="4330700"/>
          <p14:tracePt t="26951" x="2647950" y="4330700"/>
          <p14:tracePt t="26968" x="2641600" y="4324350"/>
          <p14:tracePt t="26984" x="2635250" y="4318000"/>
          <p14:tracePt t="27001" x="2628900" y="4311650"/>
          <p14:tracePt t="27017" x="2622550" y="4305300"/>
          <p14:tracePt t="27034" x="2616200" y="4298950"/>
          <p14:tracePt t="27050" x="2609850" y="4292600"/>
          <p14:tracePt t="27068" x="2603500" y="4292600"/>
          <p14:tracePt t="27230" x="2597150" y="4292600"/>
          <p14:tracePt t="27236" x="2590800" y="4292600"/>
          <p14:tracePt t="27260" x="2584450" y="4305300"/>
          <p14:tracePt t="27268" x="2584450" y="4311650"/>
          <p14:tracePt t="27285" x="2584450" y="4318000"/>
          <p14:tracePt t="27301" x="2584450" y="4324350"/>
          <p14:tracePt t="27318" x="2590800" y="4324350"/>
          <p14:tracePt t="27638" x="2597150" y="4324350"/>
          <p14:tracePt t="27660" x="2590800" y="4324350"/>
          <p14:tracePt t="27668" x="2578100" y="4330700"/>
          <p14:tracePt t="27676" x="2565400" y="4330700"/>
          <p14:tracePt t="27684" x="2552700" y="4330700"/>
          <p14:tracePt t="27701" x="2533650" y="4330700"/>
          <p14:tracePt t="27717" x="2520950" y="4330700"/>
          <p14:tracePt t="27734" x="2514600" y="4330700"/>
          <p14:tracePt t="27751" x="2501900" y="4311650"/>
          <p14:tracePt t="27767" x="2495550" y="4298950"/>
          <p14:tracePt t="27784" x="2489200" y="4286250"/>
          <p14:tracePt t="27800" x="2482850" y="4279900"/>
          <p14:tracePt t="27818" x="2482850" y="4273550"/>
          <p14:tracePt t="27834" x="2482850" y="4267200"/>
          <p14:tracePt t="27851" x="2482850" y="4260850"/>
          <p14:tracePt t="27868" x="2482850" y="4254500"/>
          <p14:tracePt t="27885" x="2482850" y="4248150"/>
          <p14:tracePt t="27900" x="2482850" y="4241800"/>
          <p14:tracePt t="27918" x="2482850" y="4229100"/>
          <p14:tracePt t="27933" x="2482850" y="4222750"/>
          <p14:tracePt t="27951" x="2482850" y="4203700"/>
          <p14:tracePt t="27968" x="2489200" y="4191000"/>
          <p14:tracePt t="27984" x="2495550" y="4178300"/>
          <p14:tracePt t="28001" x="2495550" y="4171950"/>
          <p14:tracePt t="28017" x="2495550" y="4165600"/>
          <p14:tracePt t="28034" x="2501900" y="4159250"/>
          <p14:tracePt t="28035" x="2501900" y="4152900"/>
          <p14:tracePt t="28052" x="2501900" y="4146550"/>
          <p14:tracePt t="28068" x="2508250" y="4127500"/>
          <p14:tracePt t="28084" x="2508250" y="4108450"/>
          <p14:tracePt t="28101" x="2508250" y="4076700"/>
          <p14:tracePt t="28117" x="2508250" y="4051300"/>
          <p14:tracePt t="28134" x="2514600" y="4032250"/>
          <p14:tracePt t="28150" x="2520950" y="4006850"/>
          <p14:tracePt t="28167" x="2533650" y="3987800"/>
          <p14:tracePt t="28184" x="2540000" y="3975100"/>
          <p14:tracePt t="28201" x="2546350" y="3968750"/>
          <p14:tracePt t="28218" x="2552700" y="3968750"/>
          <p14:tracePt t="28234" x="2571750" y="3968750"/>
          <p14:tracePt t="28235" x="2578100" y="3968750"/>
          <p14:tracePt t="28251" x="2584450" y="3968750"/>
          <p14:tracePt t="28267" x="2603500" y="3981450"/>
          <p14:tracePt t="28285" x="2635250" y="4025900"/>
          <p14:tracePt t="28301" x="2635250" y="4051300"/>
          <p14:tracePt t="28317" x="2635250" y="4070350"/>
          <p14:tracePt t="28334" x="2628900" y="4083050"/>
          <p14:tracePt t="28351" x="2616200" y="4095750"/>
          <p14:tracePt t="28368" x="2584450" y="4095750"/>
          <p14:tracePt t="28385" x="2546350" y="4089400"/>
          <p14:tracePt t="28401" x="2495550" y="4070350"/>
          <p14:tracePt t="28418" x="2457450" y="4038600"/>
          <p14:tracePt t="28435" x="2419350" y="3994150"/>
          <p14:tracePt t="28435" x="2413000" y="3968750"/>
          <p14:tracePt t="28451" x="2400300" y="3956050"/>
          <p14:tracePt t="28468" x="2393950" y="3917950"/>
          <p14:tracePt t="28484" x="2393950" y="3898900"/>
          <p14:tracePt t="28501" x="2400300" y="3892550"/>
          <p14:tracePt t="28518" x="2406650" y="3886200"/>
          <p14:tracePt t="28534" x="2419350" y="3886200"/>
          <p14:tracePt t="28551" x="2425700" y="3886200"/>
          <p14:tracePt t="28567" x="2432050" y="3886200"/>
          <p14:tracePt t="28588" x="2438400" y="3886200"/>
          <p14:tracePt t="28628" x="2438400" y="3892550"/>
          <p14:tracePt t="28644" x="2438400" y="3898900"/>
          <p14:tracePt t="28651" x="2438400" y="3905250"/>
          <p14:tracePt t="28676" x="2438400" y="3911600"/>
          <p14:tracePt t="28691" x="2438400" y="3917950"/>
          <p14:tracePt t="28708" x="2438400" y="3924300"/>
          <p14:tracePt t="28716" x="2438400" y="3930650"/>
          <p14:tracePt t="28724" x="2432050" y="3930650"/>
          <p14:tracePt t="28734" x="2432050" y="3937000"/>
          <p14:tracePt t="28751" x="2432050" y="3949700"/>
          <p14:tracePt t="28767" x="2425700" y="3956050"/>
          <p14:tracePt t="28784" x="2425700" y="3962400"/>
          <p14:tracePt t="28800" x="2425700" y="3968750"/>
          <p14:tracePt t="28817" x="2425700" y="3975100"/>
          <p14:tracePt t="28834" x="2419350" y="3987800"/>
          <p14:tracePt t="28851" x="2413000" y="3994150"/>
          <p14:tracePt t="28867" x="2393950" y="4006850"/>
          <p14:tracePt t="28867" x="2387600" y="4013200"/>
          <p14:tracePt t="28884" x="2355850" y="4013200"/>
          <p14:tracePt t="28901" x="2317750" y="4013200"/>
          <p14:tracePt t="28918" x="2286000" y="3994150"/>
          <p14:tracePt t="28933" x="2247900" y="3962400"/>
          <p14:tracePt t="28951" x="2216150" y="3924300"/>
          <p14:tracePt t="28967" x="2197100" y="3898900"/>
          <p14:tracePt t="28984" x="2190750" y="3873500"/>
          <p14:tracePt t="29000" x="2184400" y="3854450"/>
          <p14:tracePt t="29018" x="2190750" y="3848100"/>
          <p14:tracePt t="29034" x="2209800" y="3841750"/>
          <p14:tracePt t="29051" x="2247900" y="3835400"/>
          <p14:tracePt t="29052" x="2266950" y="3835400"/>
          <p14:tracePt t="29067" x="2286000" y="3835400"/>
          <p14:tracePt t="29068" x="2311400" y="3835400"/>
          <p14:tracePt t="29086" x="2355850" y="3848100"/>
          <p14:tracePt t="29101" x="2374900" y="3879850"/>
          <p14:tracePt t="29119" x="2393950" y="3905250"/>
          <p14:tracePt t="29134" x="2400300" y="3937000"/>
          <p14:tracePt t="29151" x="2400300" y="3949700"/>
          <p14:tracePt t="29167" x="2393950" y="3968750"/>
          <p14:tracePt t="29184" x="2374900" y="3975100"/>
          <p14:tracePt t="29200" x="2362200" y="3981450"/>
          <p14:tracePt t="29218" x="2355850" y="3987800"/>
          <p14:tracePt t="29542" x="2349500" y="3987800"/>
          <p14:tracePt t="29551" x="2349500" y="3994150"/>
          <p14:tracePt t="29572" x="2349500" y="4000500"/>
          <p14:tracePt t="29580" x="2343150" y="4006850"/>
          <p14:tracePt t="29595" x="2343150" y="4013200"/>
          <p14:tracePt t="29612" x="2336800" y="4013200"/>
          <p14:tracePt t="29619" x="2336800" y="4019550"/>
          <p14:tracePt t="29636" x="2336800" y="4032250"/>
          <p14:tracePt t="29651" x="2336800" y="4051300"/>
          <p14:tracePt t="29668" x="2362200" y="4089400"/>
          <p14:tracePt t="29684" x="2406650" y="4140200"/>
          <p14:tracePt t="29701" x="2463800" y="4184650"/>
          <p14:tracePt t="29717" x="2514600" y="4210050"/>
          <p14:tracePt t="29734" x="2559050" y="4229100"/>
          <p14:tracePt t="29750" x="2571750" y="4235450"/>
          <p14:tracePt t="29768" x="2578100" y="4235450"/>
          <p14:tracePt t="29788" x="2584450" y="4235450"/>
          <p14:tracePt t="29956" x="2578100" y="4235450"/>
          <p14:tracePt t="29965" x="2565400" y="4235450"/>
          <p14:tracePt t="29971" x="2546350" y="4235450"/>
          <p14:tracePt t="29984" x="2527300" y="4235450"/>
          <p14:tracePt t="30001" x="2476500" y="4222750"/>
          <p14:tracePt t="30018" x="2419350" y="4191000"/>
          <p14:tracePt t="30034" x="2349500" y="4146550"/>
          <p14:tracePt t="30051" x="2279650" y="4076700"/>
          <p14:tracePt t="30052" x="2247900" y="4044950"/>
          <p14:tracePt t="30068" x="2209800" y="3987800"/>
          <p14:tracePt t="30085" x="2184400" y="3968750"/>
          <p14:tracePt t="30101" x="2184400" y="3962400"/>
          <p14:tracePt t="30271" x="2184400" y="3968750"/>
          <p14:tracePt t="30300" x="2184400" y="3975100"/>
          <p14:tracePt t="30624" x="2184400" y="3981450"/>
          <p14:tracePt t="30629" x="2197100" y="3987800"/>
          <p14:tracePt t="30636" x="2216150" y="3994150"/>
          <p14:tracePt t="30651" x="2247900" y="4006850"/>
          <p14:tracePt t="30668" x="2343150" y="4044950"/>
          <p14:tracePt t="30684" x="2406650" y="4070350"/>
          <p14:tracePt t="30701" x="2482850" y="4095750"/>
          <p14:tracePt t="30717" x="2552700" y="4108450"/>
          <p14:tracePt t="30734" x="2609850" y="4121150"/>
          <p14:tracePt t="30751" x="2660650" y="4127500"/>
          <p14:tracePt t="30767" x="2698750" y="4127500"/>
          <p14:tracePt t="30784" x="2724150" y="4133850"/>
          <p14:tracePt t="30800" x="2755900" y="4140200"/>
          <p14:tracePt t="30817" x="2768600" y="4146550"/>
          <p14:tracePt t="30834" x="2781300" y="4146550"/>
          <p14:tracePt t="30851" x="2787650" y="4152900"/>
          <p14:tracePt t="30867" x="2794000" y="4152900"/>
          <p14:tracePt t="30884" x="2800350" y="4159250"/>
          <p14:tracePt t="30902" x="2806700" y="4165600"/>
          <p14:tracePt t="30982" x="2813050" y="4165600"/>
          <p14:tracePt t="30989" x="2813050" y="4171950"/>
          <p14:tracePt t="31002" x="2819400" y="4171950"/>
          <p14:tracePt t="31018" x="2825750" y="4171950"/>
          <p14:tracePt t="31034" x="2832100" y="4178300"/>
          <p14:tracePt t="31051" x="2844800" y="4191000"/>
          <p14:tracePt t="31068" x="2863850" y="4197350"/>
          <p14:tracePt t="31085" x="2876550" y="4203700"/>
          <p14:tracePt t="31101" x="2895600" y="4210050"/>
          <p14:tracePt t="31117" x="2914650" y="4216400"/>
          <p14:tracePt t="31134" x="2933700" y="4222750"/>
          <p14:tracePt t="31150" x="2965450" y="4235450"/>
          <p14:tracePt t="31168" x="2997200" y="4248150"/>
          <p14:tracePt t="31184" x="3022600" y="4260850"/>
          <p14:tracePt t="31201" x="3048000" y="4273550"/>
          <p14:tracePt t="31217" x="3054350" y="4279900"/>
          <p14:tracePt t="31542" x="3060700" y="4279900"/>
          <p14:tracePt t="31719" x="3060700" y="4286250"/>
          <p14:tracePt t="31934" x="3060700" y="4292600"/>
          <p14:tracePt t="31950" x="3060700" y="4298950"/>
          <p14:tracePt t="32005" x="3060700" y="4305300"/>
          <p14:tracePt t="32021" x="3067050" y="4305300"/>
          <p14:tracePt t="32028" x="3067050" y="4311650"/>
          <p14:tracePt t="32035" x="3073400" y="4311650"/>
          <p14:tracePt t="32051" x="3079750" y="4324350"/>
          <p14:tracePt t="32068" x="3092450" y="4330700"/>
          <p14:tracePt t="32084" x="3098800" y="4337050"/>
          <p14:tracePt t="32101" x="3105150" y="4343400"/>
          <p14:tracePt t="32116" x="3117850" y="4356100"/>
          <p14:tracePt t="32133" x="3124200" y="4368800"/>
          <p14:tracePt t="32150" x="3124200" y="4375150"/>
          <p14:tracePt t="32167" x="3136900" y="4387850"/>
          <p14:tracePt t="32185" x="3136900" y="4394200"/>
          <p14:tracePt t="32201" x="3136900" y="4400550"/>
          <p14:tracePt t="33310" x="3143250" y="4406900"/>
          <p14:tracePt t="33323" x="3143250" y="4413250"/>
          <p14:tracePt t="33332" x="3149600" y="4413250"/>
          <p14:tracePt t="33340" x="3149600" y="4419600"/>
          <p14:tracePt t="33350" x="3155950" y="4419600"/>
          <p14:tracePt t="33367" x="3162300" y="4432300"/>
          <p14:tracePt t="33384" x="3175000" y="4438650"/>
          <p14:tracePt t="33400" x="3181350" y="4451350"/>
          <p14:tracePt t="33417" x="3194050" y="4476750"/>
          <p14:tracePt t="33434" x="3206750" y="4495800"/>
          <p14:tracePt t="33451" x="3206750" y="4527550"/>
          <p14:tracePt t="33452" x="3206750" y="4533900"/>
          <p14:tracePt t="33467" x="3206750" y="4540250"/>
          <p14:tracePt t="33468" x="3206750" y="4552950"/>
          <p14:tracePt t="33484" x="3206750" y="4559300"/>
          <p14:tracePt t="33500" x="3200400" y="4572000"/>
          <p14:tracePt t="33518" x="3194050" y="4578350"/>
          <p14:tracePt t="33996" x="3194050" y="4584700"/>
          <p14:tracePt t="34004" x="3194050" y="4591050"/>
          <p14:tracePt t="34020" x="3200400" y="4597400"/>
          <p14:tracePt t="34028" x="3206750" y="4610100"/>
          <p14:tracePt t="34035" x="3219450" y="4622800"/>
          <p14:tracePt t="34051" x="3232150" y="4635500"/>
          <p14:tracePt t="34067" x="3263900" y="4679950"/>
          <p14:tracePt t="34084" x="3289300" y="4756150"/>
          <p14:tracePt t="34100" x="3295650" y="4787900"/>
          <p14:tracePt t="34117" x="3295650" y="4800600"/>
          <p14:tracePt t="34134" x="3295650" y="4806950"/>
          <p14:tracePt t="34180" x="3295650" y="4813300"/>
          <p14:tracePt t="34719" x="3295650" y="4806950"/>
          <p14:tracePt t="34726" x="3295650" y="4800600"/>
          <p14:tracePt t="34735" x="3295650" y="4794250"/>
          <p14:tracePt t="34750" x="3295650" y="4775200"/>
          <p14:tracePt t="34768" x="3295650" y="4762500"/>
          <p14:tracePt t="34784" x="3295650" y="4737100"/>
          <p14:tracePt t="34801" x="3295650" y="4711700"/>
          <p14:tracePt t="34818" x="3295650" y="4692650"/>
          <p14:tracePt t="34834" x="3295650" y="4673600"/>
          <p14:tracePt t="34850" x="3295650" y="4654550"/>
          <p14:tracePt t="34958" x="3295650" y="4660900"/>
          <p14:tracePt t="34965" x="3295650" y="4667250"/>
          <p14:tracePt t="34972" x="3295650" y="4679950"/>
          <p14:tracePt t="34985" x="3295650" y="4692650"/>
          <p14:tracePt t="35000" x="3295650" y="4730750"/>
          <p14:tracePt t="35017" x="3295650" y="4762500"/>
          <p14:tracePt t="35034" x="3295650" y="4794250"/>
          <p14:tracePt t="35051" x="3295650" y="4813300"/>
          <p14:tracePt t="35052" x="3295650" y="4819650"/>
          <p14:tracePt t="35118" x="3302000" y="4826000"/>
          <p14:tracePt t="35140" x="3302000" y="4819650"/>
          <p14:tracePt t="35148" x="3308350" y="4806950"/>
          <p14:tracePt t="35156" x="3314700" y="4787900"/>
          <p14:tracePt t="35167" x="3321050" y="4768850"/>
          <p14:tracePt t="35184" x="3333750" y="4711700"/>
          <p14:tracePt t="35200" x="3359150" y="4635500"/>
          <p14:tracePt t="35219" x="3384550" y="4565650"/>
          <p14:tracePt t="35220" x="3390900" y="4533900"/>
          <p14:tracePt t="35234" x="3403600" y="4514850"/>
          <p14:tracePt t="35250" x="3409950" y="4489450"/>
          <p14:tracePt t="35252" x="3416300" y="4483100"/>
          <p14:tracePt t="35318" x="3416300" y="4476750"/>
          <p14:tracePt t="35326" x="3422650" y="4476750"/>
          <p14:tracePt t="35335" x="3422650" y="4483100"/>
          <p14:tracePt t="35351" x="3435350" y="4502150"/>
          <p14:tracePt t="35367" x="3441700" y="4533900"/>
          <p14:tracePt t="35383" x="3441700" y="4565650"/>
          <p14:tracePt t="35401" x="3441700" y="4591050"/>
          <p14:tracePt t="35417" x="3441700" y="4610100"/>
          <p14:tracePt t="35434" x="3441700" y="4622800"/>
          <p14:tracePt t="35450" x="3441700" y="4641850"/>
          <p14:tracePt t="35467" x="3441700" y="4648200"/>
          <p14:tracePt t="35534" x="3448050" y="4641850"/>
          <p14:tracePt t="35541" x="3454400" y="4622800"/>
          <p14:tracePt t="35552" x="3467100" y="4584700"/>
          <p14:tracePt t="35567" x="3498850" y="4502150"/>
          <p14:tracePt t="35585" x="3524250" y="4419600"/>
          <p14:tracePt t="35601" x="3543300" y="4375150"/>
          <p14:tracePt t="35617" x="3549650" y="4349750"/>
          <p14:tracePt t="35677" x="3556000" y="4343400"/>
          <p14:tracePt t="35692" x="3562350" y="4356100"/>
          <p14:tracePt t="35700" x="3568700" y="4368800"/>
          <p14:tracePt t="35707" x="3575050" y="4387850"/>
          <p14:tracePt t="35717" x="3575050" y="4406900"/>
          <p14:tracePt t="35733" x="3587750" y="4457700"/>
          <p14:tracePt t="35750" x="3594100" y="4495800"/>
          <p14:tracePt t="35767" x="3594100" y="4521200"/>
          <p14:tracePt t="35784" x="3594100" y="4540250"/>
          <p14:tracePt t="35887" x="3594100" y="4527550"/>
          <p14:tracePt t="35894" x="3594100" y="4514850"/>
          <p14:tracePt t="35902" x="3600450" y="4495800"/>
          <p14:tracePt t="35917" x="3600450" y="4457700"/>
          <p14:tracePt t="35933" x="3600450" y="4445000"/>
          <p14:tracePt t="36004" x="3606800" y="4445000"/>
          <p14:tracePt t="36012" x="3606800" y="4451350"/>
          <p14:tracePt t="36020" x="3606800" y="4457700"/>
          <p14:tracePt t="36034" x="3613150" y="4464050"/>
          <p14:tracePt t="36052" x="3619500" y="4489450"/>
          <p14:tracePt t="36068" x="3619500" y="4502150"/>
          <p14:tracePt t="36085" x="3619500" y="4508500"/>
          <p14:tracePt t="36830" x="3613150" y="4502150"/>
          <p14:tracePt t="36838" x="3606800" y="4495800"/>
          <p14:tracePt t="36854" x="3581400" y="4489450"/>
          <p14:tracePt t="36868" x="3568700" y="4476750"/>
          <p14:tracePt t="36885" x="3562350" y="4476750"/>
          <p14:tracePt t="36901" x="3562350" y="4470400"/>
          <p14:tracePt t="36932" x="3556000" y="4470400"/>
          <p14:tracePt t="36956" x="3549650" y="4470400"/>
          <p14:tracePt t="36972" x="3536950" y="4470400"/>
          <p14:tracePt t="36980" x="3524250" y="4464050"/>
          <p14:tracePt t="36987" x="3498850" y="4457700"/>
          <p14:tracePt t="37000" x="3473450" y="4445000"/>
          <p14:tracePt t="37016" x="3352800" y="4394200"/>
          <p14:tracePt t="37034" x="3225800" y="4330700"/>
          <p14:tracePt t="37035" x="3149600" y="4298950"/>
          <p14:tracePt t="37051" x="3092450" y="4273550"/>
          <p14:tracePt t="37052" x="3028950" y="4254500"/>
          <p14:tracePt t="37068" x="2914650" y="4229100"/>
          <p14:tracePt t="37084" x="2844800" y="4216400"/>
          <p14:tracePt t="37100" x="2813050" y="4216400"/>
          <p14:tracePt t="37117" x="2794000" y="4216400"/>
          <p14:tracePt t="37133" x="2781300" y="4216400"/>
          <p14:tracePt t="37151" x="2768600" y="4222750"/>
          <p14:tracePt t="37167" x="2730500" y="4235450"/>
          <p14:tracePt t="37184" x="2679700" y="4248150"/>
          <p14:tracePt t="37200" x="2609850" y="4254500"/>
          <p14:tracePt t="37217" x="2520950" y="4248150"/>
          <p14:tracePt t="37234" x="2432050" y="4235450"/>
          <p14:tracePt t="37251" x="2349500" y="4229100"/>
          <p14:tracePt t="37252" x="2311400" y="4216400"/>
          <p14:tracePt t="37267" x="2273300" y="4210050"/>
          <p14:tracePt t="37284" x="2235200" y="4203700"/>
          <p14:tracePt t="37623" x="2228850" y="4203700"/>
          <p14:tracePt t="37644" x="2241550" y="4203700"/>
          <p14:tracePt t="37651" x="2260600" y="4210050"/>
          <p14:tracePt t="37660" x="2292350" y="4222750"/>
          <p14:tracePt t="37668" x="2349500" y="4241800"/>
          <p14:tracePt t="37684" x="2463800" y="4267200"/>
          <p14:tracePt t="37701" x="2578100" y="4298950"/>
          <p14:tracePt t="37717" x="2686050" y="4324350"/>
          <p14:tracePt t="37734" x="2768600" y="4356100"/>
          <p14:tracePt t="37750" x="2838450" y="4375150"/>
          <p14:tracePt t="37767" x="2889250" y="4406900"/>
          <p14:tracePt t="37783" x="2921000" y="4425950"/>
          <p14:tracePt t="37801" x="2946400" y="4438650"/>
          <p14:tracePt t="37817" x="2952750" y="4438650"/>
          <p14:tracePt t="37860" x="2959100" y="4438650"/>
          <p14:tracePt t="37868" x="2965450" y="4445000"/>
          <p14:tracePt t="37885" x="2971800" y="4445000"/>
          <p14:tracePt t="37892" x="2984500" y="4451350"/>
          <p14:tracePt t="37900" x="2990850" y="4457700"/>
          <p14:tracePt t="37917" x="3022600" y="4464050"/>
          <p14:tracePt t="37933" x="3060700" y="4483100"/>
          <p14:tracePt t="37951" x="3092450" y="4495800"/>
          <p14:tracePt t="37967" x="3130550" y="4502150"/>
          <p14:tracePt t="37984" x="3168650" y="4514850"/>
          <p14:tracePt t="38000" x="3194050" y="4521200"/>
          <p14:tracePt t="38017" x="3225800" y="4533900"/>
          <p14:tracePt t="38034" x="3238500" y="4533900"/>
          <p14:tracePt t="38050" x="3244850" y="4533900"/>
          <p14:tracePt t="38067" x="3251200" y="4533900"/>
          <p14:tracePt t="39238" x="3257550" y="4533900"/>
          <p14:tracePt t="39252" x="3263900" y="4533900"/>
          <p14:tracePt t="39260" x="3270250" y="4533900"/>
          <p14:tracePt t="39276" x="3276600" y="4540250"/>
          <p14:tracePt t="39300" x="3282950" y="4546600"/>
          <p14:tracePt t="39316" x="3289300" y="4546600"/>
          <p14:tracePt t="39324" x="3295650" y="4552950"/>
          <p14:tracePt t="39334" x="3308350" y="4559300"/>
          <p14:tracePt t="39350" x="3340100" y="4584700"/>
          <p14:tracePt t="39367" x="3371850" y="4597400"/>
          <p14:tracePt t="39384" x="3397250" y="4597400"/>
          <p14:tracePt t="39401" x="3409950" y="4578350"/>
          <p14:tracePt t="39904" x="3416300" y="4572000"/>
          <p14:tracePt t="39919" x="3429000" y="4572000"/>
          <p14:tracePt t="39924" x="3435350" y="4572000"/>
          <p14:tracePt t="39940" x="3448050" y="4572000"/>
          <p14:tracePt t="39972" x="3454400" y="4572000"/>
          <p14:tracePt t="39988" x="3460750" y="4578350"/>
          <p14:tracePt t="40003" x="3473450" y="4584700"/>
          <p14:tracePt t="40019" x="3479800" y="4584700"/>
          <p14:tracePt t="40036" x="3486150" y="4584700"/>
          <p14:tracePt t="40044" x="3492500" y="4584700"/>
          <p14:tracePt t="40068" x="3492500" y="4578350"/>
          <p14:tracePt t="40084" x="3492500" y="4572000"/>
          <p14:tracePt t="40092" x="3498850" y="4565650"/>
          <p14:tracePt t="52830" x="3498850" y="4559300"/>
          <p14:tracePt t="52837" x="3505200" y="4552950"/>
          <p14:tracePt t="52853" x="3549650" y="4470400"/>
          <p14:tracePt t="52867" x="3587750" y="4400550"/>
          <p14:tracePt t="52883" x="3676650" y="4184650"/>
          <p14:tracePt t="52901" x="3759200" y="3841750"/>
          <p14:tracePt t="52917" x="3765550" y="3683000"/>
          <p14:tracePt t="52933" x="3733800" y="3581400"/>
          <p14:tracePt t="52950" x="3689350" y="3530600"/>
          <p14:tracePt t="52966" x="3613150" y="3492500"/>
          <p14:tracePt t="52984" x="3511550" y="3454400"/>
          <p14:tracePt t="53000" x="3384550" y="3397250"/>
          <p14:tracePt t="53017" x="3263900" y="3346450"/>
          <p14:tracePt t="53033" x="3206750" y="3308350"/>
          <p14:tracePt t="53320" x="3200400" y="3302000"/>
          <p14:tracePt t="53324" x="3200400" y="3308350"/>
          <p14:tracePt t="53335" x="3219450" y="3321050"/>
          <p14:tracePt t="53350" x="3314700" y="3359150"/>
          <p14:tracePt t="53367" x="3409950" y="3397250"/>
          <p14:tracePt t="53383" x="3549650" y="3448050"/>
          <p14:tracePt t="53400" x="3721100" y="3517900"/>
          <p14:tracePt t="53416" x="3860800" y="3581400"/>
          <p14:tracePt t="53433" x="3943350" y="3625850"/>
          <p14:tracePt t="53450" x="3987800" y="3644900"/>
          <p14:tracePt t="53452" x="4000500" y="3651250"/>
          <p14:tracePt t="53468" x="4006850" y="3651250"/>
          <p14:tracePt t="53469" x="4013200" y="3651250"/>
          <p14:tracePt t="53742" x="4019550" y="3651250"/>
          <p14:tracePt t="53756" x="4032250" y="3657600"/>
          <p14:tracePt t="53764" x="4038600" y="3663950"/>
          <p14:tracePt t="53772" x="4044950" y="3663950"/>
          <p14:tracePt t="53878" x="4051300" y="3663950"/>
          <p14:tracePt t="53934" x="4057650" y="3670300"/>
          <p14:tracePt t="53956" x="4064000" y="3670300"/>
          <p14:tracePt t="53964" x="4070350" y="3670300"/>
          <p14:tracePt t="53980" x="4076700" y="3676650"/>
          <p14:tracePt t="53996" x="4083050" y="3676650"/>
          <p14:tracePt t="54070" x="4089400" y="3676650"/>
          <p14:tracePt t="54077" x="4095750" y="3676650"/>
          <p14:tracePt t="54100" x="4102100" y="3683000"/>
          <p14:tracePt t="54108" x="4121150" y="3689350"/>
          <p14:tracePt t="54117" x="4146550" y="3702050"/>
          <p14:tracePt t="54133" x="4248150" y="3752850"/>
          <p14:tracePt t="54150" x="4425950" y="3835400"/>
          <p14:tracePt t="54167" x="4883150" y="3994150"/>
          <p14:tracePt t="54185" x="5454650" y="4191000"/>
          <p14:tracePt t="54200" x="5988050" y="4356100"/>
          <p14:tracePt t="54217" x="6527800" y="4546600"/>
          <p14:tracePt t="54233" x="6978650" y="4743450"/>
          <p14:tracePt t="54250" x="7162800" y="4826000"/>
          <p14:tracePt t="54266" x="7181850" y="4838700"/>
          <p14:tracePt t="54623" x="7181850" y="4845050"/>
          <p14:tracePt t="54644" x="7181850" y="4851400"/>
          <p14:tracePt t="54651" x="7181850" y="4857750"/>
          <p14:tracePt t="54742" x="7175500" y="4857750"/>
          <p14:tracePt t="54765" x="7169150" y="4857750"/>
          <p14:tracePt t="54781" x="7162800" y="4857750"/>
          <p14:tracePt t="54788" x="7156450" y="4857750"/>
          <p14:tracePt t="54800" x="7156450" y="4851400"/>
          <p14:tracePt t="55094" x="7150100" y="4851400"/>
          <p14:tracePt t="55108" x="7143750" y="4851400"/>
          <p14:tracePt t="55116" x="7137400" y="4851400"/>
          <p14:tracePt t="55124" x="7131050" y="4851400"/>
          <p14:tracePt t="55133" x="7118350" y="4845050"/>
          <p14:tracePt t="55149" x="7105650" y="4838700"/>
          <p14:tracePt t="55167" x="7086600" y="4826000"/>
          <p14:tracePt t="55183" x="7061200" y="4826000"/>
          <p14:tracePt t="55200" x="7048500" y="4819650"/>
          <p14:tracePt t="55216" x="7035800" y="4813300"/>
          <p14:tracePt t="55233" x="7029450" y="4806950"/>
          <p14:tracePt t="56430" x="7023100" y="4806950"/>
          <p14:tracePt t="56446" x="7023100" y="4800600"/>
          <p14:tracePt t="56494" x="7016750" y="4800600"/>
          <p14:tracePt t="56590" x="7016750" y="4794250"/>
          <p14:tracePt t="58022" x="7010400" y="47942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48CB-FA13-50CC-2B22-8FC4BB66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to run and operate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ED5F8-A308-B383-A78E-80A8FC59F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571" y="5846176"/>
            <a:ext cx="9498366" cy="9097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Forecasted cost for lowest compute tier are about $200 /</a:t>
            </a:r>
            <a:r>
              <a:rPr lang="en-US" dirty="0" err="1"/>
              <a:t>yr</a:t>
            </a:r>
            <a:r>
              <a:rPr lang="en-US" dirty="0"/>
              <a:t> based on 2 months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DD0E1-9A3B-3697-2DD5-EEA68179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61" y="1647891"/>
            <a:ext cx="8349077" cy="4110314"/>
          </a:xfrm>
          <a:prstGeom prst="rect">
            <a:avLst/>
          </a:prstGeom>
        </p:spPr>
      </p:pic>
      <p:pic>
        <p:nvPicPr>
          <p:cNvPr id="7" name="Graphic 6" descr="Flying Money outline">
            <a:extLst>
              <a:ext uri="{FF2B5EF4-FFF2-40B4-BE49-F238E27FC236}">
                <a16:creationId xmlns:a16="http://schemas.microsoft.com/office/drawing/2014/main" id="{FFF9CA05-4541-D47E-078F-309906D70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3848" y="527910"/>
            <a:ext cx="914400" cy="914400"/>
          </a:xfrm>
          <a:prstGeom prst="rect">
            <a:avLst/>
          </a:prstGeom>
        </p:spPr>
      </p:pic>
      <p:pic>
        <p:nvPicPr>
          <p:cNvPr id="8" name="Graphic 7" descr="Flying Money outline">
            <a:extLst>
              <a:ext uri="{FF2B5EF4-FFF2-40B4-BE49-F238E27FC236}">
                <a16:creationId xmlns:a16="http://schemas.microsoft.com/office/drawing/2014/main" id="{1DF8B8B3-7D0A-500F-5405-48F813F2D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6917" y="570706"/>
            <a:ext cx="914400" cy="914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B4A177D-72DA-A3A8-264F-B4BBBC60F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460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16"/>
    </mc:Choice>
    <mc:Fallback>
      <p:transition spd="slow" advTm="28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3" x="7004050" y="47942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509</Words>
  <Application>Microsoft Office PowerPoint</Application>
  <PresentationFormat>Widescreen</PresentationFormat>
  <Paragraphs>74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Brandon Webster PhD Student Plant Breeding and Genetics</vt:lpstr>
      <vt:lpstr>The Problem –  Data Discordance</vt:lpstr>
      <vt:lpstr>Data Unity – PostreSQL Database on Azure</vt:lpstr>
      <vt:lpstr>Implementing the solution – the plan</vt:lpstr>
      <vt:lpstr>1. Create PostgreSQL database through Azure web portal </vt:lpstr>
      <vt:lpstr>2. Use sqlAlchemy and pandas to upload csv’s to sql tables </vt:lpstr>
      <vt:lpstr>3. Use sqlAlchemy and pandas to query database.</vt:lpstr>
      <vt:lpstr>Checking data from query – Quality Control</vt:lpstr>
      <vt:lpstr>Cost to run and operate server</vt:lpstr>
      <vt:lpstr>Outcomes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Brandon Webster</dc:title>
  <dc:creator>Webster, Brandon</dc:creator>
  <cp:lastModifiedBy>Webster, Brandon</cp:lastModifiedBy>
  <cp:revision>1</cp:revision>
  <dcterms:created xsi:type="dcterms:W3CDTF">2024-04-15T22:29:36Z</dcterms:created>
  <dcterms:modified xsi:type="dcterms:W3CDTF">2024-04-17T02:23:52Z</dcterms:modified>
</cp:coreProperties>
</file>